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5"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658"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B5615AF-27C9-4171-AE9D-4DC961109AA3}"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ru-RU"/>
        </a:p>
      </dgm:t>
    </dgm:pt>
    <dgm:pt modelId="{2C2F4141-82A2-400C-84DF-0B3B1AB6AD14}">
      <dgm:prSet/>
      <dgm:spPr/>
      <dgm:t>
        <a:bodyPr/>
        <a:lstStyle/>
        <a:p>
          <a:pPr rtl="0"/>
          <a:r>
            <a:rPr lang="ru-RU" smtClean="0"/>
            <a:t>Коммуникация – өзара түсіністікке алып келетін екі жақты ақпарат алмасу процесі.</a:t>
          </a:r>
          <a:endParaRPr lang="ru-RU"/>
        </a:p>
      </dgm:t>
    </dgm:pt>
    <dgm:pt modelId="{51A555BF-AE80-4017-83B6-159219181AF9}" type="parTrans" cxnId="{9C854CB2-C02E-4530-B8A8-EC21F2D6AF46}">
      <dgm:prSet/>
      <dgm:spPr/>
      <dgm:t>
        <a:bodyPr/>
        <a:lstStyle/>
        <a:p>
          <a:endParaRPr lang="ru-RU"/>
        </a:p>
      </dgm:t>
    </dgm:pt>
    <dgm:pt modelId="{FFA8BEEA-348A-4D24-82F3-2543B9E60191}" type="sibTrans" cxnId="{9C854CB2-C02E-4530-B8A8-EC21F2D6AF46}">
      <dgm:prSet/>
      <dgm:spPr/>
      <dgm:t>
        <a:bodyPr/>
        <a:lstStyle/>
        <a:p>
          <a:endParaRPr lang="ru-RU"/>
        </a:p>
      </dgm:t>
    </dgm:pt>
    <dgm:pt modelId="{F630C23C-C55B-4437-8849-200D7ED9ED45}">
      <dgm:prSet/>
      <dgm:spPr/>
      <dgm:t>
        <a:bodyPr/>
        <a:lstStyle/>
        <a:p>
          <a:pPr rtl="0"/>
          <a:r>
            <a:rPr lang="ru-RU" smtClean="0"/>
            <a:t>Коммуникативтік сауаттылық – қарым-қатынасты тиімді және конфликтсіз жүргізу .</a:t>
          </a:r>
          <a:endParaRPr lang="ru-RU"/>
        </a:p>
      </dgm:t>
    </dgm:pt>
    <dgm:pt modelId="{7B121764-2BAF-4C86-B120-E22E5AA9C2F8}" type="parTrans" cxnId="{65CD5A7C-D225-45F6-B5F6-71C24533F378}">
      <dgm:prSet/>
      <dgm:spPr/>
      <dgm:t>
        <a:bodyPr/>
        <a:lstStyle/>
        <a:p>
          <a:endParaRPr lang="ru-RU"/>
        </a:p>
      </dgm:t>
    </dgm:pt>
    <dgm:pt modelId="{2C32ECE4-A9C9-4C41-A5A1-E9F0F30BCB5A}" type="sibTrans" cxnId="{65CD5A7C-D225-45F6-B5F6-71C24533F378}">
      <dgm:prSet/>
      <dgm:spPr/>
      <dgm:t>
        <a:bodyPr/>
        <a:lstStyle/>
        <a:p>
          <a:endParaRPr lang="ru-RU"/>
        </a:p>
      </dgm:t>
    </dgm:pt>
    <dgm:pt modelId="{B541435F-E654-4E70-91C0-43662843DF6B}">
      <dgm:prSet/>
      <dgm:spPr/>
      <dgm:t>
        <a:bodyPr/>
        <a:lstStyle/>
        <a:p>
          <a:pPr rtl="0"/>
          <a:r>
            <a:rPr lang="ru-RU" smtClean="0"/>
            <a:t>Коммуникативтік сәтсіздік-қарым-қатынастың теріс нәтижесі оның мақсаты жетпеген түрі.</a:t>
          </a:r>
          <a:endParaRPr lang="ru-RU"/>
        </a:p>
      </dgm:t>
    </dgm:pt>
    <dgm:pt modelId="{A6497FEC-7330-49FD-9F04-AFFFE22911DC}" type="parTrans" cxnId="{8E81EDD7-74A4-4471-A6A7-965BFF44A767}">
      <dgm:prSet/>
      <dgm:spPr/>
      <dgm:t>
        <a:bodyPr/>
        <a:lstStyle/>
        <a:p>
          <a:endParaRPr lang="ru-RU"/>
        </a:p>
      </dgm:t>
    </dgm:pt>
    <dgm:pt modelId="{97BDAA61-4525-4940-A502-92A41001AC66}" type="sibTrans" cxnId="{8E81EDD7-74A4-4471-A6A7-965BFF44A767}">
      <dgm:prSet/>
      <dgm:spPr/>
      <dgm:t>
        <a:bodyPr/>
        <a:lstStyle/>
        <a:p>
          <a:endParaRPr lang="ru-RU"/>
        </a:p>
      </dgm:t>
    </dgm:pt>
    <dgm:pt modelId="{9984010A-5622-46DC-A681-423EEEAA67F1}">
      <dgm:prSet/>
      <dgm:spPr/>
      <dgm:t>
        <a:bodyPr/>
        <a:lstStyle/>
        <a:p>
          <a:pPr rtl="0"/>
          <a:r>
            <a:rPr lang="ru-RU" smtClean="0"/>
            <a:t>Коммуникативтік кедергілер -адамдардың қандай да бір объективті немесе субъективті себептердің кесірінен табысты коммуникацияға түсе алмауы. </a:t>
          </a:r>
          <a:endParaRPr lang="ru-RU"/>
        </a:p>
      </dgm:t>
    </dgm:pt>
    <dgm:pt modelId="{92E6CBD3-1DAA-4EB6-B6BF-39723BEFEC52}" type="parTrans" cxnId="{ED8EFED7-B77F-485E-96E2-59739045631F}">
      <dgm:prSet/>
      <dgm:spPr/>
      <dgm:t>
        <a:bodyPr/>
        <a:lstStyle/>
        <a:p>
          <a:endParaRPr lang="ru-RU"/>
        </a:p>
      </dgm:t>
    </dgm:pt>
    <dgm:pt modelId="{C4F15EF4-6BC0-4618-9F9B-87BFB7947CCF}" type="sibTrans" cxnId="{ED8EFED7-B77F-485E-96E2-59739045631F}">
      <dgm:prSet/>
      <dgm:spPr/>
      <dgm:t>
        <a:bodyPr/>
        <a:lstStyle/>
        <a:p>
          <a:endParaRPr lang="ru-RU"/>
        </a:p>
      </dgm:t>
    </dgm:pt>
    <dgm:pt modelId="{5C504B04-D041-40F9-A750-433D1B98922C}">
      <dgm:prSet/>
      <dgm:spPr/>
      <dgm:t>
        <a:bodyPr/>
        <a:lstStyle/>
        <a:p>
          <a:pPr rtl="0"/>
          <a:r>
            <a:rPr lang="ru-RU" smtClean="0"/>
            <a:t>Психологиядағы коммуникация-бұл ақпарат алмасу процесі, бұл индивидтердің арасындағы қарым-қатынас және өзара іс-қимыл. </a:t>
          </a:r>
          <a:endParaRPr lang="ru-RU"/>
        </a:p>
      </dgm:t>
    </dgm:pt>
    <dgm:pt modelId="{800057FB-553B-40B6-9F70-D636C3EDC1F4}" type="parTrans" cxnId="{FF651468-E23A-45E5-9633-45B301D0C5FC}">
      <dgm:prSet/>
      <dgm:spPr/>
      <dgm:t>
        <a:bodyPr/>
        <a:lstStyle/>
        <a:p>
          <a:endParaRPr lang="ru-RU"/>
        </a:p>
      </dgm:t>
    </dgm:pt>
    <dgm:pt modelId="{E2BC457D-D4A6-4749-A584-594B8A26517D}" type="sibTrans" cxnId="{FF651468-E23A-45E5-9633-45B301D0C5FC}">
      <dgm:prSet/>
      <dgm:spPr/>
      <dgm:t>
        <a:bodyPr/>
        <a:lstStyle/>
        <a:p>
          <a:endParaRPr lang="ru-RU"/>
        </a:p>
      </dgm:t>
    </dgm:pt>
    <dgm:pt modelId="{BF401041-9CA6-4C5C-8CBC-9CFA0ACE66FF}">
      <dgm:prSet/>
      <dgm:spPr/>
      <dgm:t>
        <a:bodyPr/>
        <a:lstStyle/>
        <a:p>
          <a:pPr rtl="0"/>
          <a:r>
            <a:rPr lang="ru-RU" smtClean="0"/>
            <a:t>Коммуникабельділік немесе коммуникативтік дағдылар-бұл адамның байланыстарды орната білу, басқа адамдармен жүйелі және ақпараттық қарым-қатынас жасай білу.</a:t>
          </a:r>
          <a:endParaRPr lang="ru-RU"/>
        </a:p>
      </dgm:t>
    </dgm:pt>
    <dgm:pt modelId="{068AEF5C-9CA2-4165-8AE8-2F3A5C57B28C}" type="parTrans" cxnId="{DEEEA82E-481C-4746-87C1-6F059A145629}">
      <dgm:prSet/>
      <dgm:spPr/>
      <dgm:t>
        <a:bodyPr/>
        <a:lstStyle/>
        <a:p>
          <a:endParaRPr lang="ru-RU"/>
        </a:p>
      </dgm:t>
    </dgm:pt>
    <dgm:pt modelId="{B6966FC9-E34D-434E-819D-4D9426551FC3}" type="sibTrans" cxnId="{DEEEA82E-481C-4746-87C1-6F059A145629}">
      <dgm:prSet/>
      <dgm:spPr/>
      <dgm:t>
        <a:bodyPr/>
        <a:lstStyle/>
        <a:p>
          <a:endParaRPr lang="ru-RU"/>
        </a:p>
      </dgm:t>
    </dgm:pt>
    <dgm:pt modelId="{A8061581-E9EA-43ED-B137-0B5FABF546FD}">
      <dgm:prSet/>
      <dgm:spPr/>
      <dgm:t>
        <a:bodyPr/>
        <a:lstStyle/>
        <a:p>
          <a:pPr rtl="0"/>
          <a:r>
            <a:rPr lang="ru-RU" smtClean="0"/>
            <a:t>Коммуникативтік тренингтер - бұл мақсаты коммуникативтік дағдылар мен коммуникабельділікті сапалы дамыту және жетілдіру болып табылатын тренингтер. </a:t>
          </a:r>
          <a:endParaRPr lang="ru-RU"/>
        </a:p>
      </dgm:t>
    </dgm:pt>
    <dgm:pt modelId="{C4B51A86-955B-4C91-AD9D-A8F8E803375D}" type="parTrans" cxnId="{C695A2D8-CE8E-45CE-9CB0-8B8EC644B8AA}">
      <dgm:prSet/>
      <dgm:spPr/>
      <dgm:t>
        <a:bodyPr/>
        <a:lstStyle/>
        <a:p>
          <a:endParaRPr lang="ru-RU"/>
        </a:p>
      </dgm:t>
    </dgm:pt>
    <dgm:pt modelId="{E6A84091-B990-4D34-AC62-6069A9CBF43F}" type="sibTrans" cxnId="{C695A2D8-CE8E-45CE-9CB0-8B8EC644B8AA}">
      <dgm:prSet/>
      <dgm:spPr/>
      <dgm:t>
        <a:bodyPr/>
        <a:lstStyle/>
        <a:p>
          <a:endParaRPr lang="ru-RU"/>
        </a:p>
      </dgm:t>
    </dgm:pt>
    <dgm:pt modelId="{56EEF3F4-083A-4313-8304-D619566A9DC3}">
      <dgm:prSet/>
      <dgm:spPr/>
      <dgm:t>
        <a:bodyPr/>
        <a:lstStyle/>
        <a:p>
          <a:pPr rtl="0"/>
          <a:r>
            <a:rPr lang="ru-RU" smtClean="0"/>
            <a:t>Коммуникативтік тренинг-бұл топтық жұмыстың белсенді әдістеріне негізделген психологиялық әсер ету түрі,арнайы ұйымдастырылған қарым-қатынас, оның барысында тұлғаны дамыту және коммуникативтік дағдыларды қалыптастыру мәселелері шешіледі.</a:t>
          </a:r>
          <a:endParaRPr lang="ru-RU"/>
        </a:p>
      </dgm:t>
    </dgm:pt>
    <dgm:pt modelId="{7EC56BD6-B8F4-4346-ADD5-BB2DEAD1E8FF}" type="parTrans" cxnId="{15B2C13F-4538-4F6F-947B-15AEA87CB9FA}">
      <dgm:prSet/>
      <dgm:spPr/>
      <dgm:t>
        <a:bodyPr/>
        <a:lstStyle/>
        <a:p>
          <a:endParaRPr lang="ru-RU"/>
        </a:p>
      </dgm:t>
    </dgm:pt>
    <dgm:pt modelId="{7836C214-39A6-4B65-9BE8-486E37FB93D5}" type="sibTrans" cxnId="{15B2C13F-4538-4F6F-947B-15AEA87CB9FA}">
      <dgm:prSet/>
      <dgm:spPr/>
      <dgm:t>
        <a:bodyPr/>
        <a:lstStyle/>
        <a:p>
          <a:endParaRPr lang="ru-RU"/>
        </a:p>
      </dgm:t>
    </dgm:pt>
    <dgm:pt modelId="{D7ABAA3B-F86C-49FF-8199-4CE5A575277F}" type="pres">
      <dgm:prSet presAssocID="{CB5615AF-27C9-4171-AE9D-4DC961109AA3}" presName="linear" presStyleCnt="0">
        <dgm:presLayoutVars>
          <dgm:animLvl val="lvl"/>
          <dgm:resizeHandles val="exact"/>
        </dgm:presLayoutVars>
      </dgm:prSet>
      <dgm:spPr/>
    </dgm:pt>
    <dgm:pt modelId="{C827397E-C998-4363-9B44-97B1E19C0F8D}" type="pres">
      <dgm:prSet presAssocID="{2C2F4141-82A2-400C-84DF-0B3B1AB6AD14}" presName="parentText" presStyleLbl="node1" presStyleIdx="0" presStyleCnt="8">
        <dgm:presLayoutVars>
          <dgm:chMax val="0"/>
          <dgm:bulletEnabled val="1"/>
        </dgm:presLayoutVars>
      </dgm:prSet>
      <dgm:spPr/>
    </dgm:pt>
    <dgm:pt modelId="{D64DAFBB-C353-4260-83C6-AEE382D19306}" type="pres">
      <dgm:prSet presAssocID="{FFA8BEEA-348A-4D24-82F3-2543B9E60191}" presName="spacer" presStyleCnt="0"/>
      <dgm:spPr/>
    </dgm:pt>
    <dgm:pt modelId="{CBC6CFDA-F83D-4948-AB42-3119A9AC70AC}" type="pres">
      <dgm:prSet presAssocID="{F630C23C-C55B-4437-8849-200D7ED9ED45}" presName="parentText" presStyleLbl="node1" presStyleIdx="1" presStyleCnt="8">
        <dgm:presLayoutVars>
          <dgm:chMax val="0"/>
          <dgm:bulletEnabled val="1"/>
        </dgm:presLayoutVars>
      </dgm:prSet>
      <dgm:spPr/>
    </dgm:pt>
    <dgm:pt modelId="{E3F38CBC-94AF-4668-8842-8BCD87118A97}" type="pres">
      <dgm:prSet presAssocID="{2C32ECE4-A9C9-4C41-A5A1-E9F0F30BCB5A}" presName="spacer" presStyleCnt="0"/>
      <dgm:spPr/>
    </dgm:pt>
    <dgm:pt modelId="{598FF309-120B-4C73-A2E9-F4F1662F7778}" type="pres">
      <dgm:prSet presAssocID="{B541435F-E654-4E70-91C0-43662843DF6B}" presName="parentText" presStyleLbl="node1" presStyleIdx="2" presStyleCnt="8">
        <dgm:presLayoutVars>
          <dgm:chMax val="0"/>
          <dgm:bulletEnabled val="1"/>
        </dgm:presLayoutVars>
      </dgm:prSet>
      <dgm:spPr/>
    </dgm:pt>
    <dgm:pt modelId="{A5185227-70E4-46D9-9557-186CDEF1843B}" type="pres">
      <dgm:prSet presAssocID="{97BDAA61-4525-4940-A502-92A41001AC66}" presName="spacer" presStyleCnt="0"/>
      <dgm:spPr/>
    </dgm:pt>
    <dgm:pt modelId="{55779097-AC64-4008-9402-25DD5BD6640F}" type="pres">
      <dgm:prSet presAssocID="{9984010A-5622-46DC-A681-423EEEAA67F1}" presName="parentText" presStyleLbl="node1" presStyleIdx="3" presStyleCnt="8">
        <dgm:presLayoutVars>
          <dgm:chMax val="0"/>
          <dgm:bulletEnabled val="1"/>
        </dgm:presLayoutVars>
      </dgm:prSet>
      <dgm:spPr/>
    </dgm:pt>
    <dgm:pt modelId="{E98337AE-A2DB-4FD8-9F29-F0B354594DAA}" type="pres">
      <dgm:prSet presAssocID="{C4F15EF4-6BC0-4618-9F9B-87BFB7947CCF}" presName="spacer" presStyleCnt="0"/>
      <dgm:spPr/>
    </dgm:pt>
    <dgm:pt modelId="{82725C02-96E1-4865-8652-C237120C4058}" type="pres">
      <dgm:prSet presAssocID="{5C504B04-D041-40F9-A750-433D1B98922C}" presName="parentText" presStyleLbl="node1" presStyleIdx="4" presStyleCnt="8">
        <dgm:presLayoutVars>
          <dgm:chMax val="0"/>
          <dgm:bulletEnabled val="1"/>
        </dgm:presLayoutVars>
      </dgm:prSet>
      <dgm:spPr/>
    </dgm:pt>
    <dgm:pt modelId="{B92DE991-65CC-4A2A-A21B-7CC6DA30DCE0}" type="pres">
      <dgm:prSet presAssocID="{E2BC457D-D4A6-4749-A584-594B8A26517D}" presName="spacer" presStyleCnt="0"/>
      <dgm:spPr/>
    </dgm:pt>
    <dgm:pt modelId="{419CC2C4-2BB4-4206-A4A1-6689C56ED2A3}" type="pres">
      <dgm:prSet presAssocID="{BF401041-9CA6-4C5C-8CBC-9CFA0ACE66FF}" presName="parentText" presStyleLbl="node1" presStyleIdx="5" presStyleCnt="8">
        <dgm:presLayoutVars>
          <dgm:chMax val="0"/>
          <dgm:bulletEnabled val="1"/>
        </dgm:presLayoutVars>
      </dgm:prSet>
      <dgm:spPr/>
    </dgm:pt>
    <dgm:pt modelId="{495A86E1-B258-4489-8B53-395092CAECD6}" type="pres">
      <dgm:prSet presAssocID="{B6966FC9-E34D-434E-819D-4D9426551FC3}" presName="spacer" presStyleCnt="0"/>
      <dgm:spPr/>
    </dgm:pt>
    <dgm:pt modelId="{1ED12FA7-A613-4564-9223-9C9BA026B315}" type="pres">
      <dgm:prSet presAssocID="{A8061581-E9EA-43ED-B137-0B5FABF546FD}" presName="parentText" presStyleLbl="node1" presStyleIdx="6" presStyleCnt="8">
        <dgm:presLayoutVars>
          <dgm:chMax val="0"/>
          <dgm:bulletEnabled val="1"/>
        </dgm:presLayoutVars>
      </dgm:prSet>
      <dgm:spPr/>
    </dgm:pt>
    <dgm:pt modelId="{7551C885-7425-4C12-B1B2-6C54A2D9A9C8}" type="pres">
      <dgm:prSet presAssocID="{E6A84091-B990-4D34-AC62-6069A9CBF43F}" presName="spacer" presStyleCnt="0"/>
      <dgm:spPr/>
    </dgm:pt>
    <dgm:pt modelId="{51930826-AEA6-47D0-B0C2-5AF94A015C94}" type="pres">
      <dgm:prSet presAssocID="{56EEF3F4-083A-4313-8304-D619566A9DC3}" presName="parentText" presStyleLbl="node1" presStyleIdx="7" presStyleCnt="8">
        <dgm:presLayoutVars>
          <dgm:chMax val="0"/>
          <dgm:bulletEnabled val="1"/>
        </dgm:presLayoutVars>
      </dgm:prSet>
      <dgm:spPr/>
    </dgm:pt>
  </dgm:ptLst>
  <dgm:cxnLst>
    <dgm:cxn modelId="{DEEEA82E-481C-4746-87C1-6F059A145629}" srcId="{CB5615AF-27C9-4171-AE9D-4DC961109AA3}" destId="{BF401041-9CA6-4C5C-8CBC-9CFA0ACE66FF}" srcOrd="5" destOrd="0" parTransId="{068AEF5C-9CA2-4165-8AE8-2F3A5C57B28C}" sibTransId="{B6966FC9-E34D-434E-819D-4D9426551FC3}"/>
    <dgm:cxn modelId="{F1DFB5F2-11C5-42AD-A695-C61BA9F4D9EB}" type="presOf" srcId="{9984010A-5622-46DC-A681-423EEEAA67F1}" destId="{55779097-AC64-4008-9402-25DD5BD6640F}" srcOrd="0" destOrd="0" presId="urn:microsoft.com/office/officeart/2005/8/layout/vList2"/>
    <dgm:cxn modelId="{15B2C13F-4538-4F6F-947B-15AEA87CB9FA}" srcId="{CB5615AF-27C9-4171-AE9D-4DC961109AA3}" destId="{56EEF3F4-083A-4313-8304-D619566A9DC3}" srcOrd="7" destOrd="0" parTransId="{7EC56BD6-B8F4-4346-ADD5-BB2DEAD1E8FF}" sibTransId="{7836C214-39A6-4B65-9BE8-486E37FB93D5}"/>
    <dgm:cxn modelId="{A1DB4A08-C960-4A7D-A838-081C0C9B61B5}" type="presOf" srcId="{2C2F4141-82A2-400C-84DF-0B3B1AB6AD14}" destId="{C827397E-C998-4363-9B44-97B1E19C0F8D}" srcOrd="0" destOrd="0" presId="urn:microsoft.com/office/officeart/2005/8/layout/vList2"/>
    <dgm:cxn modelId="{9DD777D6-2B9E-47C2-AC84-83253206EBF8}" type="presOf" srcId="{5C504B04-D041-40F9-A750-433D1B98922C}" destId="{82725C02-96E1-4865-8652-C237120C4058}" srcOrd="0" destOrd="0" presId="urn:microsoft.com/office/officeart/2005/8/layout/vList2"/>
    <dgm:cxn modelId="{ED8EFED7-B77F-485E-96E2-59739045631F}" srcId="{CB5615AF-27C9-4171-AE9D-4DC961109AA3}" destId="{9984010A-5622-46DC-A681-423EEEAA67F1}" srcOrd="3" destOrd="0" parTransId="{92E6CBD3-1DAA-4EB6-B6BF-39723BEFEC52}" sibTransId="{C4F15EF4-6BC0-4618-9F9B-87BFB7947CCF}"/>
    <dgm:cxn modelId="{FF651468-E23A-45E5-9633-45B301D0C5FC}" srcId="{CB5615AF-27C9-4171-AE9D-4DC961109AA3}" destId="{5C504B04-D041-40F9-A750-433D1B98922C}" srcOrd="4" destOrd="0" parTransId="{800057FB-553B-40B6-9F70-D636C3EDC1F4}" sibTransId="{E2BC457D-D4A6-4749-A584-594B8A26517D}"/>
    <dgm:cxn modelId="{4E481B43-83C5-402C-8D50-07396DD91007}" type="presOf" srcId="{BF401041-9CA6-4C5C-8CBC-9CFA0ACE66FF}" destId="{419CC2C4-2BB4-4206-A4A1-6689C56ED2A3}" srcOrd="0" destOrd="0" presId="urn:microsoft.com/office/officeart/2005/8/layout/vList2"/>
    <dgm:cxn modelId="{C695A2D8-CE8E-45CE-9CB0-8B8EC644B8AA}" srcId="{CB5615AF-27C9-4171-AE9D-4DC961109AA3}" destId="{A8061581-E9EA-43ED-B137-0B5FABF546FD}" srcOrd="6" destOrd="0" parTransId="{C4B51A86-955B-4C91-AD9D-A8F8E803375D}" sibTransId="{E6A84091-B990-4D34-AC62-6069A9CBF43F}"/>
    <dgm:cxn modelId="{F4508E03-ACF4-4009-A2D8-2C0CFF3ED330}" type="presOf" srcId="{56EEF3F4-083A-4313-8304-D619566A9DC3}" destId="{51930826-AEA6-47D0-B0C2-5AF94A015C94}" srcOrd="0" destOrd="0" presId="urn:microsoft.com/office/officeart/2005/8/layout/vList2"/>
    <dgm:cxn modelId="{8E81EDD7-74A4-4471-A6A7-965BFF44A767}" srcId="{CB5615AF-27C9-4171-AE9D-4DC961109AA3}" destId="{B541435F-E654-4E70-91C0-43662843DF6B}" srcOrd="2" destOrd="0" parTransId="{A6497FEC-7330-49FD-9F04-AFFFE22911DC}" sibTransId="{97BDAA61-4525-4940-A502-92A41001AC66}"/>
    <dgm:cxn modelId="{F0F90058-64EF-4C7F-9FB9-591BA94539DA}" type="presOf" srcId="{CB5615AF-27C9-4171-AE9D-4DC961109AA3}" destId="{D7ABAA3B-F86C-49FF-8199-4CE5A575277F}" srcOrd="0" destOrd="0" presId="urn:microsoft.com/office/officeart/2005/8/layout/vList2"/>
    <dgm:cxn modelId="{CD34E090-CA46-4F8A-B755-F6FC90265218}" type="presOf" srcId="{B541435F-E654-4E70-91C0-43662843DF6B}" destId="{598FF309-120B-4C73-A2E9-F4F1662F7778}" srcOrd="0" destOrd="0" presId="urn:microsoft.com/office/officeart/2005/8/layout/vList2"/>
    <dgm:cxn modelId="{31804BEE-8CA4-4C4B-9790-1A6A68A29D82}" type="presOf" srcId="{F630C23C-C55B-4437-8849-200D7ED9ED45}" destId="{CBC6CFDA-F83D-4948-AB42-3119A9AC70AC}" srcOrd="0" destOrd="0" presId="urn:microsoft.com/office/officeart/2005/8/layout/vList2"/>
    <dgm:cxn modelId="{9C854CB2-C02E-4530-B8A8-EC21F2D6AF46}" srcId="{CB5615AF-27C9-4171-AE9D-4DC961109AA3}" destId="{2C2F4141-82A2-400C-84DF-0B3B1AB6AD14}" srcOrd="0" destOrd="0" parTransId="{51A555BF-AE80-4017-83B6-159219181AF9}" sibTransId="{FFA8BEEA-348A-4D24-82F3-2543B9E60191}"/>
    <dgm:cxn modelId="{65CD5A7C-D225-45F6-B5F6-71C24533F378}" srcId="{CB5615AF-27C9-4171-AE9D-4DC961109AA3}" destId="{F630C23C-C55B-4437-8849-200D7ED9ED45}" srcOrd="1" destOrd="0" parTransId="{7B121764-2BAF-4C86-B120-E22E5AA9C2F8}" sibTransId="{2C32ECE4-A9C9-4C41-A5A1-E9F0F30BCB5A}"/>
    <dgm:cxn modelId="{0DFA8BF1-AD1B-487E-BAA7-55C25E937F03}" type="presOf" srcId="{A8061581-E9EA-43ED-B137-0B5FABF546FD}" destId="{1ED12FA7-A613-4564-9223-9C9BA026B315}" srcOrd="0" destOrd="0" presId="urn:microsoft.com/office/officeart/2005/8/layout/vList2"/>
    <dgm:cxn modelId="{D005CD1E-5A86-41F2-8D90-D98ADFE29A08}" type="presParOf" srcId="{D7ABAA3B-F86C-49FF-8199-4CE5A575277F}" destId="{C827397E-C998-4363-9B44-97B1E19C0F8D}" srcOrd="0" destOrd="0" presId="urn:microsoft.com/office/officeart/2005/8/layout/vList2"/>
    <dgm:cxn modelId="{A2C74306-B8DD-4519-8888-E8AD833F3D91}" type="presParOf" srcId="{D7ABAA3B-F86C-49FF-8199-4CE5A575277F}" destId="{D64DAFBB-C353-4260-83C6-AEE382D19306}" srcOrd="1" destOrd="0" presId="urn:microsoft.com/office/officeart/2005/8/layout/vList2"/>
    <dgm:cxn modelId="{F6ED6EF4-A3A9-44DB-B589-016D13B6AD35}" type="presParOf" srcId="{D7ABAA3B-F86C-49FF-8199-4CE5A575277F}" destId="{CBC6CFDA-F83D-4948-AB42-3119A9AC70AC}" srcOrd="2" destOrd="0" presId="urn:microsoft.com/office/officeart/2005/8/layout/vList2"/>
    <dgm:cxn modelId="{37F50F18-C685-4226-9A48-9B09480F6C3B}" type="presParOf" srcId="{D7ABAA3B-F86C-49FF-8199-4CE5A575277F}" destId="{E3F38CBC-94AF-4668-8842-8BCD87118A97}" srcOrd="3" destOrd="0" presId="urn:microsoft.com/office/officeart/2005/8/layout/vList2"/>
    <dgm:cxn modelId="{5505AD07-D7E0-4C1E-9274-13AFF0B56C72}" type="presParOf" srcId="{D7ABAA3B-F86C-49FF-8199-4CE5A575277F}" destId="{598FF309-120B-4C73-A2E9-F4F1662F7778}" srcOrd="4" destOrd="0" presId="urn:microsoft.com/office/officeart/2005/8/layout/vList2"/>
    <dgm:cxn modelId="{D32718CD-2ECE-40CD-928C-510C4152E1B3}" type="presParOf" srcId="{D7ABAA3B-F86C-49FF-8199-4CE5A575277F}" destId="{A5185227-70E4-46D9-9557-186CDEF1843B}" srcOrd="5" destOrd="0" presId="urn:microsoft.com/office/officeart/2005/8/layout/vList2"/>
    <dgm:cxn modelId="{71B13618-3EB6-4389-9F9D-DB9BE4D07FAF}" type="presParOf" srcId="{D7ABAA3B-F86C-49FF-8199-4CE5A575277F}" destId="{55779097-AC64-4008-9402-25DD5BD6640F}" srcOrd="6" destOrd="0" presId="urn:microsoft.com/office/officeart/2005/8/layout/vList2"/>
    <dgm:cxn modelId="{0FF0177E-307A-43EF-B5F2-742D168EDC1D}" type="presParOf" srcId="{D7ABAA3B-F86C-49FF-8199-4CE5A575277F}" destId="{E98337AE-A2DB-4FD8-9F29-F0B354594DAA}" srcOrd="7" destOrd="0" presId="urn:microsoft.com/office/officeart/2005/8/layout/vList2"/>
    <dgm:cxn modelId="{83F6BBA8-F256-4419-A895-9652467E8E2E}" type="presParOf" srcId="{D7ABAA3B-F86C-49FF-8199-4CE5A575277F}" destId="{82725C02-96E1-4865-8652-C237120C4058}" srcOrd="8" destOrd="0" presId="urn:microsoft.com/office/officeart/2005/8/layout/vList2"/>
    <dgm:cxn modelId="{F29B6BBD-B578-414E-80C2-479AD850767A}" type="presParOf" srcId="{D7ABAA3B-F86C-49FF-8199-4CE5A575277F}" destId="{B92DE991-65CC-4A2A-A21B-7CC6DA30DCE0}" srcOrd="9" destOrd="0" presId="urn:microsoft.com/office/officeart/2005/8/layout/vList2"/>
    <dgm:cxn modelId="{C9783088-2A9A-4C55-850D-4E0DB4E4E9C1}" type="presParOf" srcId="{D7ABAA3B-F86C-49FF-8199-4CE5A575277F}" destId="{419CC2C4-2BB4-4206-A4A1-6689C56ED2A3}" srcOrd="10" destOrd="0" presId="urn:microsoft.com/office/officeart/2005/8/layout/vList2"/>
    <dgm:cxn modelId="{B6B59BB2-8117-429B-8654-5F595D70A234}" type="presParOf" srcId="{D7ABAA3B-F86C-49FF-8199-4CE5A575277F}" destId="{495A86E1-B258-4489-8B53-395092CAECD6}" srcOrd="11" destOrd="0" presId="urn:microsoft.com/office/officeart/2005/8/layout/vList2"/>
    <dgm:cxn modelId="{963BFA8F-464E-4692-BD09-7E71B7FE0CAB}" type="presParOf" srcId="{D7ABAA3B-F86C-49FF-8199-4CE5A575277F}" destId="{1ED12FA7-A613-4564-9223-9C9BA026B315}" srcOrd="12" destOrd="0" presId="urn:microsoft.com/office/officeart/2005/8/layout/vList2"/>
    <dgm:cxn modelId="{971406BD-7CBC-489B-B454-F0BA18E9B63E}" type="presParOf" srcId="{D7ABAA3B-F86C-49FF-8199-4CE5A575277F}" destId="{7551C885-7425-4C12-B1B2-6C54A2D9A9C8}" srcOrd="13" destOrd="0" presId="urn:microsoft.com/office/officeart/2005/8/layout/vList2"/>
    <dgm:cxn modelId="{D5E1ED85-FD31-47B9-9030-29F423F8D891}" type="presParOf" srcId="{D7ABAA3B-F86C-49FF-8199-4CE5A575277F}" destId="{51930826-AEA6-47D0-B0C2-5AF94A015C94}" srcOrd="1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AA879E0-925B-4AD8-BF87-46EE7ADA5D27}" type="doc">
      <dgm:prSet loTypeId="urn:microsoft.com/office/officeart/2005/8/layout/target3" loCatId="relationship" qsTypeId="urn:microsoft.com/office/officeart/2005/8/quickstyle/simple1" qsCatId="simple" csTypeId="urn:microsoft.com/office/officeart/2005/8/colors/accent1_2" csCatId="accent1"/>
      <dgm:spPr/>
      <dgm:t>
        <a:bodyPr/>
        <a:lstStyle/>
        <a:p>
          <a:endParaRPr lang="ru-RU"/>
        </a:p>
      </dgm:t>
    </dgm:pt>
    <dgm:pt modelId="{AA2AC496-A8FF-43F6-A1DB-A3AB54157C14}">
      <dgm:prSet/>
      <dgm:spPr/>
      <dgm:t>
        <a:bodyPr/>
        <a:lstStyle/>
        <a:p>
          <a:pPr rtl="0"/>
          <a:r>
            <a:rPr lang="kk-KZ" smtClean="0"/>
            <a:t>Сәлемдесу ритуалы.</a:t>
          </a:r>
          <a:endParaRPr lang="ru-RU"/>
        </a:p>
      </dgm:t>
    </dgm:pt>
    <dgm:pt modelId="{F21766AA-B587-41DF-AE0A-6C355773648E}" type="parTrans" cxnId="{93B5D59F-6812-4305-B8AB-B8FF46A7D01E}">
      <dgm:prSet/>
      <dgm:spPr/>
      <dgm:t>
        <a:bodyPr/>
        <a:lstStyle/>
        <a:p>
          <a:endParaRPr lang="ru-RU"/>
        </a:p>
      </dgm:t>
    </dgm:pt>
    <dgm:pt modelId="{029B21D5-B2F7-420B-8257-4C5644ACA24E}" type="sibTrans" cxnId="{93B5D59F-6812-4305-B8AB-B8FF46A7D01E}">
      <dgm:prSet/>
      <dgm:spPr/>
      <dgm:t>
        <a:bodyPr/>
        <a:lstStyle/>
        <a:p>
          <a:endParaRPr lang="ru-RU"/>
        </a:p>
      </dgm:t>
    </dgm:pt>
    <dgm:pt modelId="{648ABA64-1FB4-4638-97B9-E2EA117FD1BF}">
      <dgm:prSet/>
      <dgm:spPr/>
      <dgm:t>
        <a:bodyPr/>
        <a:lstStyle/>
        <a:p>
          <a:pPr rtl="0"/>
          <a:r>
            <a:rPr lang="kk-KZ" smtClean="0"/>
            <a:t>Разминка.</a:t>
          </a:r>
          <a:endParaRPr lang="ru-RU"/>
        </a:p>
      </dgm:t>
    </dgm:pt>
    <dgm:pt modelId="{50F84B0D-259E-4246-80F1-FADE82391F5A}" type="parTrans" cxnId="{30942F11-BC99-4B9A-BB7E-13B113104877}">
      <dgm:prSet/>
      <dgm:spPr/>
      <dgm:t>
        <a:bodyPr/>
        <a:lstStyle/>
        <a:p>
          <a:endParaRPr lang="ru-RU"/>
        </a:p>
      </dgm:t>
    </dgm:pt>
    <dgm:pt modelId="{FDE7C800-EEF9-4DAE-9615-368B728BA56C}" type="sibTrans" cxnId="{30942F11-BC99-4B9A-BB7E-13B113104877}">
      <dgm:prSet/>
      <dgm:spPr/>
      <dgm:t>
        <a:bodyPr/>
        <a:lstStyle/>
        <a:p>
          <a:endParaRPr lang="ru-RU"/>
        </a:p>
      </dgm:t>
    </dgm:pt>
    <dgm:pt modelId="{7154CBE9-DA83-4233-8051-B9DE86E734C7}">
      <dgm:prSet/>
      <dgm:spPr/>
      <dgm:t>
        <a:bodyPr/>
        <a:lstStyle/>
        <a:p>
          <a:pPr rtl="0"/>
          <a:r>
            <a:rPr lang="kk-KZ" smtClean="0"/>
            <a:t>Өткен сабақты рефлексиялау.</a:t>
          </a:r>
          <a:endParaRPr lang="ru-RU"/>
        </a:p>
      </dgm:t>
    </dgm:pt>
    <dgm:pt modelId="{16FC354E-11DF-430D-A515-D5C80B122055}" type="parTrans" cxnId="{E63D17A7-DF93-46B0-82F8-D1877DBDB0F5}">
      <dgm:prSet/>
      <dgm:spPr/>
      <dgm:t>
        <a:bodyPr/>
        <a:lstStyle/>
        <a:p>
          <a:endParaRPr lang="ru-RU"/>
        </a:p>
      </dgm:t>
    </dgm:pt>
    <dgm:pt modelId="{36668027-5810-4B4F-AC4B-F25CF4A440A6}" type="sibTrans" cxnId="{E63D17A7-DF93-46B0-82F8-D1877DBDB0F5}">
      <dgm:prSet/>
      <dgm:spPr/>
      <dgm:t>
        <a:bodyPr/>
        <a:lstStyle/>
        <a:p>
          <a:endParaRPr lang="ru-RU"/>
        </a:p>
      </dgm:t>
    </dgm:pt>
    <dgm:pt modelId="{9FE5811D-5448-45A5-AB98-2DA4BFAAE523}">
      <dgm:prSet/>
      <dgm:spPr/>
      <dgm:t>
        <a:bodyPr/>
        <a:lstStyle/>
        <a:p>
          <a:pPr rtl="0"/>
          <a:r>
            <a:rPr lang="kk-KZ" smtClean="0"/>
            <a:t>Бүгінгі сабақтың тақырыбына кіріспе (негізгі мазмұнына).</a:t>
          </a:r>
          <a:endParaRPr lang="ru-RU"/>
        </a:p>
      </dgm:t>
    </dgm:pt>
    <dgm:pt modelId="{7E0A0773-E98E-4BC8-94EA-333C329345BF}" type="parTrans" cxnId="{792958C2-1F13-420C-9114-496E0CC9BAF7}">
      <dgm:prSet/>
      <dgm:spPr/>
      <dgm:t>
        <a:bodyPr/>
        <a:lstStyle/>
        <a:p>
          <a:endParaRPr lang="ru-RU"/>
        </a:p>
      </dgm:t>
    </dgm:pt>
    <dgm:pt modelId="{1E40B943-5CE7-42A6-931C-2B1EAB7BB240}" type="sibTrans" cxnId="{792958C2-1F13-420C-9114-496E0CC9BAF7}">
      <dgm:prSet/>
      <dgm:spPr/>
      <dgm:t>
        <a:bodyPr/>
        <a:lstStyle/>
        <a:p>
          <a:endParaRPr lang="ru-RU"/>
        </a:p>
      </dgm:t>
    </dgm:pt>
    <dgm:pt modelId="{87B69416-9E10-4F66-AFF7-BE6672EEFFE4}">
      <dgm:prSet/>
      <dgm:spPr/>
      <dgm:t>
        <a:bodyPr/>
        <a:lstStyle/>
        <a:p>
          <a:pPr rtl="0"/>
          <a:r>
            <a:rPr lang="kk-KZ" smtClean="0"/>
            <a:t>Сабақтың негізгі мазмұнын меңгеруге мүмкіндік беретін жаттығулар мен тәсілдер.</a:t>
          </a:r>
          <a:endParaRPr lang="ru-RU"/>
        </a:p>
      </dgm:t>
    </dgm:pt>
    <dgm:pt modelId="{C958B648-F361-4F30-B40A-DC7D4E86969A}" type="parTrans" cxnId="{3DDEEC15-2976-4F5B-9FB1-CAB494B6D81F}">
      <dgm:prSet/>
      <dgm:spPr/>
      <dgm:t>
        <a:bodyPr/>
        <a:lstStyle/>
        <a:p>
          <a:endParaRPr lang="ru-RU"/>
        </a:p>
      </dgm:t>
    </dgm:pt>
    <dgm:pt modelId="{99CB99C6-0E53-47E8-B591-B1084D19B6F0}" type="sibTrans" cxnId="{3DDEEC15-2976-4F5B-9FB1-CAB494B6D81F}">
      <dgm:prSet/>
      <dgm:spPr/>
      <dgm:t>
        <a:bodyPr/>
        <a:lstStyle/>
        <a:p>
          <a:endParaRPr lang="ru-RU"/>
        </a:p>
      </dgm:t>
    </dgm:pt>
    <dgm:pt modelId="{747DB1F1-F756-40CE-8C95-846E6418B851}">
      <dgm:prSet/>
      <dgm:spPr/>
      <dgm:t>
        <a:bodyPr/>
        <a:lstStyle/>
        <a:p>
          <a:pPr rtl="0"/>
          <a:r>
            <a:rPr lang="kk-KZ" smtClean="0"/>
            <a:t>Өтіп жатқан сабақты рефлексиялау.</a:t>
          </a:r>
          <a:endParaRPr lang="ru-RU"/>
        </a:p>
      </dgm:t>
    </dgm:pt>
    <dgm:pt modelId="{1D256D32-EE35-433F-94E0-2DBBEA996865}" type="parTrans" cxnId="{3D92DC6B-517E-4D6D-860F-F41158EC916D}">
      <dgm:prSet/>
      <dgm:spPr/>
      <dgm:t>
        <a:bodyPr/>
        <a:lstStyle/>
        <a:p>
          <a:endParaRPr lang="ru-RU"/>
        </a:p>
      </dgm:t>
    </dgm:pt>
    <dgm:pt modelId="{C1162806-9968-4D68-AEC3-2F2EA2C920FD}" type="sibTrans" cxnId="{3D92DC6B-517E-4D6D-860F-F41158EC916D}">
      <dgm:prSet/>
      <dgm:spPr/>
      <dgm:t>
        <a:bodyPr/>
        <a:lstStyle/>
        <a:p>
          <a:endParaRPr lang="ru-RU"/>
        </a:p>
      </dgm:t>
    </dgm:pt>
    <dgm:pt modelId="{65077A56-E854-4472-A817-720C3CCB74E9}">
      <dgm:prSet/>
      <dgm:spPr/>
      <dgm:t>
        <a:bodyPr/>
        <a:lstStyle/>
        <a:p>
          <a:pPr rtl="0"/>
          <a:r>
            <a:rPr lang="kk-KZ" smtClean="0"/>
            <a:t>Үй тапсырмасы немесе «келесі кездесу» көпірі.</a:t>
          </a:r>
          <a:endParaRPr lang="ru-RU"/>
        </a:p>
      </dgm:t>
    </dgm:pt>
    <dgm:pt modelId="{F06FF35E-DA5D-4B8F-83EA-4533A851FC4D}" type="parTrans" cxnId="{5EAFE221-6A81-4DBA-92FA-00523F148F2F}">
      <dgm:prSet/>
      <dgm:spPr/>
      <dgm:t>
        <a:bodyPr/>
        <a:lstStyle/>
        <a:p>
          <a:endParaRPr lang="ru-RU"/>
        </a:p>
      </dgm:t>
    </dgm:pt>
    <dgm:pt modelId="{4E93B942-C8FB-47A4-8306-7BF2F6EEE4B2}" type="sibTrans" cxnId="{5EAFE221-6A81-4DBA-92FA-00523F148F2F}">
      <dgm:prSet/>
      <dgm:spPr/>
      <dgm:t>
        <a:bodyPr/>
        <a:lstStyle/>
        <a:p>
          <a:endParaRPr lang="ru-RU"/>
        </a:p>
      </dgm:t>
    </dgm:pt>
    <dgm:pt modelId="{C99851D1-C03D-4191-A438-0A2F0B25AFAF}">
      <dgm:prSet/>
      <dgm:spPr/>
    </dgm:pt>
    <dgm:pt modelId="{DFDA1E9E-5222-4C46-84A5-DDC233DB3FBF}" type="parTrans" cxnId="{41B6D21B-F367-4342-9500-1F3DCD7C2338}">
      <dgm:prSet/>
      <dgm:spPr/>
      <dgm:t>
        <a:bodyPr/>
        <a:lstStyle/>
        <a:p>
          <a:endParaRPr lang="ru-RU"/>
        </a:p>
      </dgm:t>
    </dgm:pt>
    <dgm:pt modelId="{3998DAD9-FD0A-4BCC-9BA0-DB1E9689C9F0}" type="sibTrans" cxnId="{41B6D21B-F367-4342-9500-1F3DCD7C2338}">
      <dgm:prSet/>
      <dgm:spPr/>
      <dgm:t>
        <a:bodyPr/>
        <a:lstStyle/>
        <a:p>
          <a:endParaRPr lang="ru-RU"/>
        </a:p>
      </dgm:t>
    </dgm:pt>
    <dgm:pt modelId="{C967CF2F-BC3E-48A5-9BA8-5012C5AF4BDD}" type="pres">
      <dgm:prSet presAssocID="{9AA879E0-925B-4AD8-BF87-46EE7ADA5D27}" presName="Name0" presStyleCnt="0">
        <dgm:presLayoutVars>
          <dgm:chMax val="7"/>
          <dgm:dir/>
          <dgm:animLvl val="lvl"/>
          <dgm:resizeHandles val="exact"/>
        </dgm:presLayoutVars>
      </dgm:prSet>
      <dgm:spPr/>
    </dgm:pt>
    <dgm:pt modelId="{7E7DEF46-E0FD-4C4B-9068-712231BF189E}" type="pres">
      <dgm:prSet presAssocID="{AA2AC496-A8FF-43F6-A1DB-A3AB54157C14}" presName="circle1" presStyleLbl="node1" presStyleIdx="0" presStyleCnt="7"/>
      <dgm:spPr/>
    </dgm:pt>
    <dgm:pt modelId="{4A04ECC6-4454-4EED-A819-62916BDF353C}" type="pres">
      <dgm:prSet presAssocID="{AA2AC496-A8FF-43F6-A1DB-A3AB54157C14}" presName="space" presStyleCnt="0"/>
      <dgm:spPr/>
    </dgm:pt>
    <dgm:pt modelId="{31948A98-AA51-4614-8F1B-5117A30CA327}" type="pres">
      <dgm:prSet presAssocID="{AA2AC496-A8FF-43F6-A1DB-A3AB54157C14}" presName="rect1" presStyleLbl="alignAcc1" presStyleIdx="0" presStyleCnt="7"/>
      <dgm:spPr/>
    </dgm:pt>
    <dgm:pt modelId="{4AEB69A9-ACB1-4475-B71C-52BEB09C7899}" type="pres">
      <dgm:prSet presAssocID="{648ABA64-1FB4-4638-97B9-E2EA117FD1BF}" presName="vertSpace2" presStyleLbl="node1" presStyleIdx="0" presStyleCnt="7"/>
      <dgm:spPr/>
    </dgm:pt>
    <dgm:pt modelId="{7CD0939B-38F8-4109-AFD2-1889E8327B35}" type="pres">
      <dgm:prSet presAssocID="{648ABA64-1FB4-4638-97B9-E2EA117FD1BF}" presName="circle2" presStyleLbl="node1" presStyleIdx="1" presStyleCnt="7"/>
      <dgm:spPr/>
    </dgm:pt>
    <dgm:pt modelId="{63EA167C-1C11-40D2-9C49-28A6C14BD178}" type="pres">
      <dgm:prSet presAssocID="{648ABA64-1FB4-4638-97B9-E2EA117FD1BF}" presName="rect2" presStyleLbl="alignAcc1" presStyleIdx="1" presStyleCnt="7"/>
      <dgm:spPr/>
    </dgm:pt>
    <dgm:pt modelId="{CE00B62F-2CF2-43B4-8F0E-B83BC48821C0}" type="pres">
      <dgm:prSet presAssocID="{7154CBE9-DA83-4233-8051-B9DE86E734C7}" presName="vertSpace3" presStyleLbl="node1" presStyleIdx="1" presStyleCnt="7"/>
      <dgm:spPr/>
    </dgm:pt>
    <dgm:pt modelId="{09E45011-988B-4395-8ECC-20E20A54320E}" type="pres">
      <dgm:prSet presAssocID="{7154CBE9-DA83-4233-8051-B9DE86E734C7}" presName="circle3" presStyleLbl="node1" presStyleIdx="2" presStyleCnt="7"/>
      <dgm:spPr/>
    </dgm:pt>
    <dgm:pt modelId="{C1FE2BC9-6481-4F60-BAD7-0D0E3D185EBF}" type="pres">
      <dgm:prSet presAssocID="{7154CBE9-DA83-4233-8051-B9DE86E734C7}" presName="rect3" presStyleLbl="alignAcc1" presStyleIdx="2" presStyleCnt="7"/>
      <dgm:spPr/>
    </dgm:pt>
    <dgm:pt modelId="{AE05EFC1-9216-4F08-B597-597C3F33103C}" type="pres">
      <dgm:prSet presAssocID="{9FE5811D-5448-45A5-AB98-2DA4BFAAE523}" presName="vertSpace4" presStyleLbl="node1" presStyleIdx="2" presStyleCnt="7"/>
      <dgm:spPr/>
    </dgm:pt>
    <dgm:pt modelId="{5124F8E2-0D08-41B3-8CF7-D5B59FE60864}" type="pres">
      <dgm:prSet presAssocID="{9FE5811D-5448-45A5-AB98-2DA4BFAAE523}" presName="circle4" presStyleLbl="node1" presStyleIdx="3" presStyleCnt="7"/>
      <dgm:spPr/>
    </dgm:pt>
    <dgm:pt modelId="{9D11FA24-661B-4982-BD11-E6151EA5E1A0}" type="pres">
      <dgm:prSet presAssocID="{9FE5811D-5448-45A5-AB98-2DA4BFAAE523}" presName="rect4" presStyleLbl="alignAcc1" presStyleIdx="3" presStyleCnt="7"/>
      <dgm:spPr/>
    </dgm:pt>
    <dgm:pt modelId="{CDA4F697-CC5F-40A8-8583-5BC6AC81B8B5}" type="pres">
      <dgm:prSet presAssocID="{87B69416-9E10-4F66-AFF7-BE6672EEFFE4}" presName="vertSpace5" presStyleLbl="node1" presStyleIdx="3" presStyleCnt="7"/>
      <dgm:spPr/>
    </dgm:pt>
    <dgm:pt modelId="{C6732184-8B57-4CF1-8179-B8C41481D090}" type="pres">
      <dgm:prSet presAssocID="{87B69416-9E10-4F66-AFF7-BE6672EEFFE4}" presName="circle5" presStyleLbl="node1" presStyleIdx="4" presStyleCnt="7"/>
      <dgm:spPr/>
    </dgm:pt>
    <dgm:pt modelId="{6720623D-1F7E-42C6-899F-06CEB98B9D62}" type="pres">
      <dgm:prSet presAssocID="{87B69416-9E10-4F66-AFF7-BE6672EEFFE4}" presName="rect5" presStyleLbl="alignAcc1" presStyleIdx="4" presStyleCnt="7"/>
      <dgm:spPr/>
    </dgm:pt>
    <dgm:pt modelId="{4E2523B0-91BE-4D48-8068-0C722523B6FB}" type="pres">
      <dgm:prSet presAssocID="{747DB1F1-F756-40CE-8C95-846E6418B851}" presName="vertSpace6" presStyleLbl="node1" presStyleIdx="4" presStyleCnt="7"/>
      <dgm:spPr/>
    </dgm:pt>
    <dgm:pt modelId="{21951324-AAEB-42CE-A1A5-42B4769ADF94}" type="pres">
      <dgm:prSet presAssocID="{747DB1F1-F756-40CE-8C95-846E6418B851}" presName="circle6" presStyleLbl="node1" presStyleIdx="5" presStyleCnt="7"/>
      <dgm:spPr/>
    </dgm:pt>
    <dgm:pt modelId="{1D54289B-A417-4799-A5DD-83EECE2C6888}" type="pres">
      <dgm:prSet presAssocID="{747DB1F1-F756-40CE-8C95-846E6418B851}" presName="rect6" presStyleLbl="alignAcc1" presStyleIdx="5" presStyleCnt="7"/>
      <dgm:spPr/>
    </dgm:pt>
    <dgm:pt modelId="{A37DF6A7-3C22-41F4-9447-A22E0F3C6519}" type="pres">
      <dgm:prSet presAssocID="{65077A56-E854-4472-A817-720C3CCB74E9}" presName="vertSpace7" presStyleLbl="node1" presStyleIdx="5" presStyleCnt="7"/>
      <dgm:spPr/>
    </dgm:pt>
    <dgm:pt modelId="{EFF0D57F-8776-4452-B49C-2CE6D9BB5CAE}" type="pres">
      <dgm:prSet presAssocID="{65077A56-E854-4472-A817-720C3CCB74E9}" presName="circle7" presStyleLbl="node1" presStyleIdx="6" presStyleCnt="7"/>
      <dgm:spPr/>
    </dgm:pt>
    <dgm:pt modelId="{6284BDDE-2D8F-4C98-AD83-86953ADAF8A0}" type="pres">
      <dgm:prSet presAssocID="{65077A56-E854-4472-A817-720C3CCB74E9}" presName="rect7" presStyleLbl="alignAcc1" presStyleIdx="6" presStyleCnt="7"/>
      <dgm:spPr/>
    </dgm:pt>
    <dgm:pt modelId="{D21832FC-BDA7-4B9A-A34F-4A138C9877CC}" type="pres">
      <dgm:prSet presAssocID="{AA2AC496-A8FF-43F6-A1DB-A3AB54157C14}" presName="rect1ParTxNoCh" presStyleLbl="alignAcc1" presStyleIdx="6" presStyleCnt="7">
        <dgm:presLayoutVars>
          <dgm:chMax val="1"/>
          <dgm:bulletEnabled val="1"/>
        </dgm:presLayoutVars>
      </dgm:prSet>
      <dgm:spPr/>
    </dgm:pt>
    <dgm:pt modelId="{94A6334C-BBA4-4F79-B7D8-EC1B0F93C1C3}" type="pres">
      <dgm:prSet presAssocID="{648ABA64-1FB4-4638-97B9-E2EA117FD1BF}" presName="rect2ParTxNoCh" presStyleLbl="alignAcc1" presStyleIdx="6" presStyleCnt="7">
        <dgm:presLayoutVars>
          <dgm:chMax val="1"/>
          <dgm:bulletEnabled val="1"/>
        </dgm:presLayoutVars>
      </dgm:prSet>
      <dgm:spPr/>
    </dgm:pt>
    <dgm:pt modelId="{D1EEBD9C-630C-4886-97BD-E8A811DF8DA5}" type="pres">
      <dgm:prSet presAssocID="{7154CBE9-DA83-4233-8051-B9DE86E734C7}" presName="rect3ParTxNoCh" presStyleLbl="alignAcc1" presStyleIdx="6" presStyleCnt="7">
        <dgm:presLayoutVars>
          <dgm:chMax val="1"/>
          <dgm:bulletEnabled val="1"/>
        </dgm:presLayoutVars>
      </dgm:prSet>
      <dgm:spPr/>
    </dgm:pt>
    <dgm:pt modelId="{3AF46ED8-B365-4135-B185-BBBC299AF779}" type="pres">
      <dgm:prSet presAssocID="{9FE5811D-5448-45A5-AB98-2DA4BFAAE523}" presName="rect4ParTxNoCh" presStyleLbl="alignAcc1" presStyleIdx="6" presStyleCnt="7">
        <dgm:presLayoutVars>
          <dgm:chMax val="1"/>
          <dgm:bulletEnabled val="1"/>
        </dgm:presLayoutVars>
      </dgm:prSet>
      <dgm:spPr/>
    </dgm:pt>
    <dgm:pt modelId="{10F3CA31-0026-486A-A376-63D90BC83FE6}" type="pres">
      <dgm:prSet presAssocID="{87B69416-9E10-4F66-AFF7-BE6672EEFFE4}" presName="rect5ParTxNoCh" presStyleLbl="alignAcc1" presStyleIdx="6" presStyleCnt="7">
        <dgm:presLayoutVars>
          <dgm:chMax val="1"/>
          <dgm:bulletEnabled val="1"/>
        </dgm:presLayoutVars>
      </dgm:prSet>
      <dgm:spPr/>
    </dgm:pt>
    <dgm:pt modelId="{4592D72D-8095-4422-942B-34529D2F5853}" type="pres">
      <dgm:prSet presAssocID="{747DB1F1-F756-40CE-8C95-846E6418B851}" presName="rect6ParTxNoCh" presStyleLbl="alignAcc1" presStyleIdx="6" presStyleCnt="7">
        <dgm:presLayoutVars>
          <dgm:chMax val="1"/>
          <dgm:bulletEnabled val="1"/>
        </dgm:presLayoutVars>
      </dgm:prSet>
      <dgm:spPr/>
    </dgm:pt>
    <dgm:pt modelId="{72D9BEE6-C457-4E8F-85D8-3FC002F1BC16}" type="pres">
      <dgm:prSet presAssocID="{65077A56-E854-4472-A817-720C3CCB74E9}" presName="rect7ParTxNoCh" presStyleLbl="alignAcc1" presStyleIdx="6" presStyleCnt="7">
        <dgm:presLayoutVars>
          <dgm:chMax val="1"/>
          <dgm:bulletEnabled val="1"/>
        </dgm:presLayoutVars>
      </dgm:prSet>
      <dgm:spPr/>
    </dgm:pt>
  </dgm:ptLst>
  <dgm:cxnLst>
    <dgm:cxn modelId="{0A69348E-3AA3-4F6B-9140-3D0C26750F66}" type="presOf" srcId="{9FE5811D-5448-45A5-AB98-2DA4BFAAE523}" destId="{9D11FA24-661B-4982-BD11-E6151EA5E1A0}" srcOrd="0" destOrd="0" presId="urn:microsoft.com/office/officeart/2005/8/layout/target3"/>
    <dgm:cxn modelId="{E8E938CB-0EC5-4637-B5B5-D0673EDA176A}" type="presOf" srcId="{7154CBE9-DA83-4233-8051-B9DE86E734C7}" destId="{C1FE2BC9-6481-4F60-BAD7-0D0E3D185EBF}" srcOrd="0" destOrd="0" presId="urn:microsoft.com/office/officeart/2005/8/layout/target3"/>
    <dgm:cxn modelId="{FC0AAF3F-EECA-4C80-B278-BADBA5AF2252}" type="presOf" srcId="{65077A56-E854-4472-A817-720C3CCB74E9}" destId="{6284BDDE-2D8F-4C98-AD83-86953ADAF8A0}" srcOrd="0" destOrd="0" presId="urn:microsoft.com/office/officeart/2005/8/layout/target3"/>
    <dgm:cxn modelId="{30942F11-BC99-4B9A-BB7E-13B113104877}" srcId="{9AA879E0-925B-4AD8-BF87-46EE7ADA5D27}" destId="{648ABA64-1FB4-4638-97B9-E2EA117FD1BF}" srcOrd="1" destOrd="0" parTransId="{50F84B0D-259E-4246-80F1-FADE82391F5A}" sibTransId="{FDE7C800-EEF9-4DAE-9615-368B728BA56C}"/>
    <dgm:cxn modelId="{8F87B124-9E4A-4553-A83B-CAE65B8BEED2}" type="presOf" srcId="{87B69416-9E10-4F66-AFF7-BE6672EEFFE4}" destId="{6720623D-1F7E-42C6-899F-06CEB98B9D62}" srcOrd="0" destOrd="0" presId="urn:microsoft.com/office/officeart/2005/8/layout/target3"/>
    <dgm:cxn modelId="{261B0CC5-9D7C-437D-93C1-2F928CE85F78}" type="presOf" srcId="{9AA879E0-925B-4AD8-BF87-46EE7ADA5D27}" destId="{C967CF2F-BC3E-48A5-9BA8-5012C5AF4BDD}" srcOrd="0" destOrd="0" presId="urn:microsoft.com/office/officeart/2005/8/layout/target3"/>
    <dgm:cxn modelId="{022573AB-ABA0-4D0C-8E70-39424B9CA575}" type="presOf" srcId="{747DB1F1-F756-40CE-8C95-846E6418B851}" destId="{1D54289B-A417-4799-A5DD-83EECE2C6888}" srcOrd="0" destOrd="0" presId="urn:microsoft.com/office/officeart/2005/8/layout/target3"/>
    <dgm:cxn modelId="{EB0AEA9B-2A90-486F-A340-273D35E51BFC}" type="presOf" srcId="{65077A56-E854-4472-A817-720C3CCB74E9}" destId="{72D9BEE6-C457-4E8F-85D8-3FC002F1BC16}" srcOrd="1" destOrd="0" presId="urn:microsoft.com/office/officeart/2005/8/layout/target3"/>
    <dgm:cxn modelId="{97FA803E-23C2-4F6D-9F75-F2C4E5749446}" type="presOf" srcId="{AA2AC496-A8FF-43F6-A1DB-A3AB54157C14}" destId="{31948A98-AA51-4614-8F1B-5117A30CA327}" srcOrd="0" destOrd="0" presId="urn:microsoft.com/office/officeart/2005/8/layout/target3"/>
    <dgm:cxn modelId="{50EDBC4D-83C5-4367-A732-A64850919CD1}" type="presOf" srcId="{87B69416-9E10-4F66-AFF7-BE6672EEFFE4}" destId="{10F3CA31-0026-486A-A376-63D90BC83FE6}" srcOrd="1" destOrd="0" presId="urn:microsoft.com/office/officeart/2005/8/layout/target3"/>
    <dgm:cxn modelId="{41B6D21B-F367-4342-9500-1F3DCD7C2338}" srcId="{9AA879E0-925B-4AD8-BF87-46EE7ADA5D27}" destId="{C99851D1-C03D-4191-A438-0A2F0B25AFAF}" srcOrd="7" destOrd="0" parTransId="{DFDA1E9E-5222-4C46-84A5-DDC233DB3FBF}" sibTransId="{3998DAD9-FD0A-4BCC-9BA0-DB1E9689C9F0}"/>
    <dgm:cxn modelId="{3DDEEC15-2976-4F5B-9FB1-CAB494B6D81F}" srcId="{9AA879E0-925B-4AD8-BF87-46EE7ADA5D27}" destId="{87B69416-9E10-4F66-AFF7-BE6672EEFFE4}" srcOrd="4" destOrd="0" parTransId="{C958B648-F361-4F30-B40A-DC7D4E86969A}" sibTransId="{99CB99C6-0E53-47E8-B591-B1084D19B6F0}"/>
    <dgm:cxn modelId="{C638B0C3-D468-4711-8267-3737593B716C}" type="presOf" srcId="{648ABA64-1FB4-4638-97B9-E2EA117FD1BF}" destId="{94A6334C-BBA4-4F79-B7D8-EC1B0F93C1C3}" srcOrd="1" destOrd="0" presId="urn:microsoft.com/office/officeart/2005/8/layout/target3"/>
    <dgm:cxn modelId="{E402F960-CA95-4F02-9F64-FA8AFB46AD8A}" type="presOf" srcId="{7154CBE9-DA83-4233-8051-B9DE86E734C7}" destId="{D1EEBD9C-630C-4886-97BD-E8A811DF8DA5}" srcOrd="1" destOrd="0" presId="urn:microsoft.com/office/officeart/2005/8/layout/target3"/>
    <dgm:cxn modelId="{5EAFE221-6A81-4DBA-92FA-00523F148F2F}" srcId="{9AA879E0-925B-4AD8-BF87-46EE7ADA5D27}" destId="{65077A56-E854-4472-A817-720C3CCB74E9}" srcOrd="6" destOrd="0" parTransId="{F06FF35E-DA5D-4B8F-83EA-4533A851FC4D}" sibTransId="{4E93B942-C8FB-47A4-8306-7BF2F6EEE4B2}"/>
    <dgm:cxn modelId="{B2318909-34F5-4D51-94A0-8D207874EC22}" type="presOf" srcId="{9FE5811D-5448-45A5-AB98-2DA4BFAAE523}" destId="{3AF46ED8-B365-4135-B185-BBBC299AF779}" srcOrd="1" destOrd="0" presId="urn:microsoft.com/office/officeart/2005/8/layout/target3"/>
    <dgm:cxn modelId="{792958C2-1F13-420C-9114-496E0CC9BAF7}" srcId="{9AA879E0-925B-4AD8-BF87-46EE7ADA5D27}" destId="{9FE5811D-5448-45A5-AB98-2DA4BFAAE523}" srcOrd="3" destOrd="0" parTransId="{7E0A0773-E98E-4BC8-94EA-333C329345BF}" sibTransId="{1E40B943-5CE7-42A6-931C-2B1EAB7BB240}"/>
    <dgm:cxn modelId="{3D92DC6B-517E-4D6D-860F-F41158EC916D}" srcId="{9AA879E0-925B-4AD8-BF87-46EE7ADA5D27}" destId="{747DB1F1-F756-40CE-8C95-846E6418B851}" srcOrd="5" destOrd="0" parTransId="{1D256D32-EE35-433F-94E0-2DBBEA996865}" sibTransId="{C1162806-9968-4D68-AEC3-2F2EA2C920FD}"/>
    <dgm:cxn modelId="{E63D17A7-DF93-46B0-82F8-D1877DBDB0F5}" srcId="{9AA879E0-925B-4AD8-BF87-46EE7ADA5D27}" destId="{7154CBE9-DA83-4233-8051-B9DE86E734C7}" srcOrd="2" destOrd="0" parTransId="{16FC354E-11DF-430D-A515-D5C80B122055}" sibTransId="{36668027-5810-4B4F-AC4B-F25CF4A440A6}"/>
    <dgm:cxn modelId="{802C8EAE-B784-46ED-80A3-5C70D816B2CC}" type="presOf" srcId="{AA2AC496-A8FF-43F6-A1DB-A3AB54157C14}" destId="{D21832FC-BDA7-4B9A-A34F-4A138C9877CC}" srcOrd="1" destOrd="0" presId="urn:microsoft.com/office/officeart/2005/8/layout/target3"/>
    <dgm:cxn modelId="{0F1886F9-D4B0-489D-A42B-CCD23346BEF1}" type="presOf" srcId="{747DB1F1-F756-40CE-8C95-846E6418B851}" destId="{4592D72D-8095-4422-942B-34529D2F5853}" srcOrd="1" destOrd="0" presId="urn:microsoft.com/office/officeart/2005/8/layout/target3"/>
    <dgm:cxn modelId="{93B5D59F-6812-4305-B8AB-B8FF46A7D01E}" srcId="{9AA879E0-925B-4AD8-BF87-46EE7ADA5D27}" destId="{AA2AC496-A8FF-43F6-A1DB-A3AB54157C14}" srcOrd="0" destOrd="0" parTransId="{F21766AA-B587-41DF-AE0A-6C355773648E}" sibTransId="{029B21D5-B2F7-420B-8257-4C5644ACA24E}"/>
    <dgm:cxn modelId="{696A55E6-8190-46B4-B85B-6D1179FBC7D0}" type="presOf" srcId="{648ABA64-1FB4-4638-97B9-E2EA117FD1BF}" destId="{63EA167C-1C11-40D2-9C49-28A6C14BD178}" srcOrd="0" destOrd="0" presId="urn:microsoft.com/office/officeart/2005/8/layout/target3"/>
    <dgm:cxn modelId="{65B1DD20-338E-45EC-B8A8-117AA5102A38}" type="presParOf" srcId="{C967CF2F-BC3E-48A5-9BA8-5012C5AF4BDD}" destId="{7E7DEF46-E0FD-4C4B-9068-712231BF189E}" srcOrd="0" destOrd="0" presId="urn:microsoft.com/office/officeart/2005/8/layout/target3"/>
    <dgm:cxn modelId="{160FFE69-3965-4219-9820-ED5D180EA99D}" type="presParOf" srcId="{C967CF2F-BC3E-48A5-9BA8-5012C5AF4BDD}" destId="{4A04ECC6-4454-4EED-A819-62916BDF353C}" srcOrd="1" destOrd="0" presId="urn:microsoft.com/office/officeart/2005/8/layout/target3"/>
    <dgm:cxn modelId="{A75DA5D8-E9F7-4D8A-A572-9F21B045274E}" type="presParOf" srcId="{C967CF2F-BC3E-48A5-9BA8-5012C5AF4BDD}" destId="{31948A98-AA51-4614-8F1B-5117A30CA327}" srcOrd="2" destOrd="0" presId="urn:microsoft.com/office/officeart/2005/8/layout/target3"/>
    <dgm:cxn modelId="{4D7EAB49-BDE9-4492-93BB-8F23C8A4472F}" type="presParOf" srcId="{C967CF2F-BC3E-48A5-9BA8-5012C5AF4BDD}" destId="{4AEB69A9-ACB1-4475-B71C-52BEB09C7899}" srcOrd="3" destOrd="0" presId="urn:microsoft.com/office/officeart/2005/8/layout/target3"/>
    <dgm:cxn modelId="{B7A36D7D-1ED7-417E-846A-0E93F7E62DC4}" type="presParOf" srcId="{C967CF2F-BC3E-48A5-9BA8-5012C5AF4BDD}" destId="{7CD0939B-38F8-4109-AFD2-1889E8327B35}" srcOrd="4" destOrd="0" presId="urn:microsoft.com/office/officeart/2005/8/layout/target3"/>
    <dgm:cxn modelId="{6F0C1686-F335-4F73-B90E-F896AAFA12EA}" type="presParOf" srcId="{C967CF2F-BC3E-48A5-9BA8-5012C5AF4BDD}" destId="{63EA167C-1C11-40D2-9C49-28A6C14BD178}" srcOrd="5" destOrd="0" presId="urn:microsoft.com/office/officeart/2005/8/layout/target3"/>
    <dgm:cxn modelId="{88D45D13-E60D-496F-BC42-4B43E98FC338}" type="presParOf" srcId="{C967CF2F-BC3E-48A5-9BA8-5012C5AF4BDD}" destId="{CE00B62F-2CF2-43B4-8F0E-B83BC48821C0}" srcOrd="6" destOrd="0" presId="urn:microsoft.com/office/officeart/2005/8/layout/target3"/>
    <dgm:cxn modelId="{5E3D903E-8B69-46AF-805D-D5BAC67B8112}" type="presParOf" srcId="{C967CF2F-BC3E-48A5-9BA8-5012C5AF4BDD}" destId="{09E45011-988B-4395-8ECC-20E20A54320E}" srcOrd="7" destOrd="0" presId="urn:microsoft.com/office/officeart/2005/8/layout/target3"/>
    <dgm:cxn modelId="{BCE0E0A0-AFCC-4407-9183-2C601C3A4378}" type="presParOf" srcId="{C967CF2F-BC3E-48A5-9BA8-5012C5AF4BDD}" destId="{C1FE2BC9-6481-4F60-BAD7-0D0E3D185EBF}" srcOrd="8" destOrd="0" presId="urn:microsoft.com/office/officeart/2005/8/layout/target3"/>
    <dgm:cxn modelId="{EA8B1383-5595-4898-BBEB-A19749B2D90C}" type="presParOf" srcId="{C967CF2F-BC3E-48A5-9BA8-5012C5AF4BDD}" destId="{AE05EFC1-9216-4F08-B597-597C3F33103C}" srcOrd="9" destOrd="0" presId="urn:microsoft.com/office/officeart/2005/8/layout/target3"/>
    <dgm:cxn modelId="{9A0CDC76-ECAD-47E4-860E-4C1781685551}" type="presParOf" srcId="{C967CF2F-BC3E-48A5-9BA8-5012C5AF4BDD}" destId="{5124F8E2-0D08-41B3-8CF7-D5B59FE60864}" srcOrd="10" destOrd="0" presId="urn:microsoft.com/office/officeart/2005/8/layout/target3"/>
    <dgm:cxn modelId="{804A9938-C3D5-47EA-ACD6-C0DB75AA4E40}" type="presParOf" srcId="{C967CF2F-BC3E-48A5-9BA8-5012C5AF4BDD}" destId="{9D11FA24-661B-4982-BD11-E6151EA5E1A0}" srcOrd="11" destOrd="0" presId="urn:microsoft.com/office/officeart/2005/8/layout/target3"/>
    <dgm:cxn modelId="{555B59DE-66B9-4830-AF61-8DACF82861BF}" type="presParOf" srcId="{C967CF2F-BC3E-48A5-9BA8-5012C5AF4BDD}" destId="{CDA4F697-CC5F-40A8-8583-5BC6AC81B8B5}" srcOrd="12" destOrd="0" presId="urn:microsoft.com/office/officeart/2005/8/layout/target3"/>
    <dgm:cxn modelId="{FCBE7928-9B62-4F10-A723-0340EE12BC65}" type="presParOf" srcId="{C967CF2F-BC3E-48A5-9BA8-5012C5AF4BDD}" destId="{C6732184-8B57-4CF1-8179-B8C41481D090}" srcOrd="13" destOrd="0" presId="urn:microsoft.com/office/officeart/2005/8/layout/target3"/>
    <dgm:cxn modelId="{2BE3112C-C72A-4F83-94B6-0A0AC4E45AE2}" type="presParOf" srcId="{C967CF2F-BC3E-48A5-9BA8-5012C5AF4BDD}" destId="{6720623D-1F7E-42C6-899F-06CEB98B9D62}" srcOrd="14" destOrd="0" presId="urn:microsoft.com/office/officeart/2005/8/layout/target3"/>
    <dgm:cxn modelId="{CC3B4B81-0BEA-4C6A-BFF9-C60F3C283663}" type="presParOf" srcId="{C967CF2F-BC3E-48A5-9BA8-5012C5AF4BDD}" destId="{4E2523B0-91BE-4D48-8068-0C722523B6FB}" srcOrd="15" destOrd="0" presId="urn:microsoft.com/office/officeart/2005/8/layout/target3"/>
    <dgm:cxn modelId="{8C0E3485-2BFC-44CE-808F-C11BCFDCE5A3}" type="presParOf" srcId="{C967CF2F-BC3E-48A5-9BA8-5012C5AF4BDD}" destId="{21951324-AAEB-42CE-A1A5-42B4769ADF94}" srcOrd="16" destOrd="0" presId="urn:microsoft.com/office/officeart/2005/8/layout/target3"/>
    <dgm:cxn modelId="{12DEA40B-B18D-41C0-9F7A-5942B6A92193}" type="presParOf" srcId="{C967CF2F-BC3E-48A5-9BA8-5012C5AF4BDD}" destId="{1D54289B-A417-4799-A5DD-83EECE2C6888}" srcOrd="17" destOrd="0" presId="urn:microsoft.com/office/officeart/2005/8/layout/target3"/>
    <dgm:cxn modelId="{E6228A65-8AA5-4AD7-BD41-863DA7AC77B0}" type="presParOf" srcId="{C967CF2F-BC3E-48A5-9BA8-5012C5AF4BDD}" destId="{A37DF6A7-3C22-41F4-9447-A22E0F3C6519}" srcOrd="18" destOrd="0" presId="urn:microsoft.com/office/officeart/2005/8/layout/target3"/>
    <dgm:cxn modelId="{F9E70FF3-3305-42AC-9F1B-5DF0794269BC}" type="presParOf" srcId="{C967CF2F-BC3E-48A5-9BA8-5012C5AF4BDD}" destId="{EFF0D57F-8776-4452-B49C-2CE6D9BB5CAE}" srcOrd="19" destOrd="0" presId="urn:microsoft.com/office/officeart/2005/8/layout/target3"/>
    <dgm:cxn modelId="{54EC7AF5-2BBD-4E53-A359-64C379E94095}" type="presParOf" srcId="{C967CF2F-BC3E-48A5-9BA8-5012C5AF4BDD}" destId="{6284BDDE-2D8F-4C98-AD83-86953ADAF8A0}" srcOrd="20" destOrd="0" presId="urn:microsoft.com/office/officeart/2005/8/layout/target3"/>
    <dgm:cxn modelId="{A916160A-3619-413D-AD4A-B30085419C64}" type="presParOf" srcId="{C967CF2F-BC3E-48A5-9BA8-5012C5AF4BDD}" destId="{D21832FC-BDA7-4B9A-A34F-4A138C9877CC}" srcOrd="21" destOrd="0" presId="urn:microsoft.com/office/officeart/2005/8/layout/target3"/>
    <dgm:cxn modelId="{2F09D8AA-34EC-46B5-A7AB-46259AC2B26D}" type="presParOf" srcId="{C967CF2F-BC3E-48A5-9BA8-5012C5AF4BDD}" destId="{94A6334C-BBA4-4F79-B7D8-EC1B0F93C1C3}" srcOrd="22" destOrd="0" presId="urn:microsoft.com/office/officeart/2005/8/layout/target3"/>
    <dgm:cxn modelId="{D40DE669-4E7A-4B0E-85E3-723525DAD081}" type="presParOf" srcId="{C967CF2F-BC3E-48A5-9BA8-5012C5AF4BDD}" destId="{D1EEBD9C-630C-4886-97BD-E8A811DF8DA5}" srcOrd="23" destOrd="0" presId="urn:microsoft.com/office/officeart/2005/8/layout/target3"/>
    <dgm:cxn modelId="{3FDAE618-CE03-4175-BF74-69A11A4BF16D}" type="presParOf" srcId="{C967CF2F-BC3E-48A5-9BA8-5012C5AF4BDD}" destId="{3AF46ED8-B365-4135-B185-BBBC299AF779}" srcOrd="24" destOrd="0" presId="urn:microsoft.com/office/officeart/2005/8/layout/target3"/>
    <dgm:cxn modelId="{5AA642A2-DC09-4748-B2B5-D54E938C6898}" type="presParOf" srcId="{C967CF2F-BC3E-48A5-9BA8-5012C5AF4BDD}" destId="{10F3CA31-0026-486A-A376-63D90BC83FE6}" srcOrd="25" destOrd="0" presId="urn:microsoft.com/office/officeart/2005/8/layout/target3"/>
    <dgm:cxn modelId="{2F3E57EF-7E12-4BB0-A6DE-A152178F581F}" type="presParOf" srcId="{C967CF2F-BC3E-48A5-9BA8-5012C5AF4BDD}" destId="{4592D72D-8095-4422-942B-34529D2F5853}" srcOrd="26" destOrd="0" presId="urn:microsoft.com/office/officeart/2005/8/layout/target3"/>
    <dgm:cxn modelId="{27CF51EF-302A-4995-931C-EF8700EB4251}" type="presParOf" srcId="{C967CF2F-BC3E-48A5-9BA8-5012C5AF4BDD}" destId="{72D9BEE6-C457-4E8F-85D8-3FC002F1BC16}" srcOrd="27"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27397E-C998-4363-9B44-97B1E19C0F8D}">
      <dsp:nvSpPr>
        <dsp:cNvPr id="0" name=""/>
        <dsp:cNvSpPr/>
      </dsp:nvSpPr>
      <dsp:spPr>
        <a:xfrm>
          <a:off x="0" y="32012"/>
          <a:ext cx="10726741" cy="449645"/>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l" defTabSz="488950" rtl="0">
            <a:lnSpc>
              <a:spcPct val="90000"/>
            </a:lnSpc>
            <a:spcBef>
              <a:spcPct val="0"/>
            </a:spcBef>
            <a:spcAft>
              <a:spcPct val="35000"/>
            </a:spcAft>
          </a:pPr>
          <a:r>
            <a:rPr lang="ru-RU" sz="1100" kern="1200" smtClean="0"/>
            <a:t>Коммуникация – өзара түсіністікке алып келетін екі жақты ақпарат алмасу процесі.</a:t>
          </a:r>
          <a:endParaRPr lang="ru-RU" sz="1100" kern="1200"/>
        </a:p>
      </dsp:txBody>
      <dsp:txXfrm>
        <a:off x="21950" y="53962"/>
        <a:ext cx="10682841" cy="405745"/>
      </dsp:txXfrm>
    </dsp:sp>
    <dsp:sp modelId="{CBC6CFDA-F83D-4948-AB42-3119A9AC70AC}">
      <dsp:nvSpPr>
        <dsp:cNvPr id="0" name=""/>
        <dsp:cNvSpPr/>
      </dsp:nvSpPr>
      <dsp:spPr>
        <a:xfrm>
          <a:off x="0" y="513337"/>
          <a:ext cx="10726741" cy="449645"/>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l" defTabSz="488950" rtl="0">
            <a:lnSpc>
              <a:spcPct val="90000"/>
            </a:lnSpc>
            <a:spcBef>
              <a:spcPct val="0"/>
            </a:spcBef>
            <a:spcAft>
              <a:spcPct val="35000"/>
            </a:spcAft>
          </a:pPr>
          <a:r>
            <a:rPr lang="ru-RU" sz="1100" kern="1200" smtClean="0"/>
            <a:t>Коммуникативтік сауаттылық – қарым-қатынасты тиімді және конфликтсіз жүргізу .</a:t>
          </a:r>
          <a:endParaRPr lang="ru-RU" sz="1100" kern="1200"/>
        </a:p>
      </dsp:txBody>
      <dsp:txXfrm>
        <a:off x="21950" y="535287"/>
        <a:ext cx="10682841" cy="405745"/>
      </dsp:txXfrm>
    </dsp:sp>
    <dsp:sp modelId="{598FF309-120B-4C73-A2E9-F4F1662F7778}">
      <dsp:nvSpPr>
        <dsp:cNvPr id="0" name=""/>
        <dsp:cNvSpPr/>
      </dsp:nvSpPr>
      <dsp:spPr>
        <a:xfrm>
          <a:off x="0" y="994663"/>
          <a:ext cx="10726741" cy="449645"/>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l" defTabSz="488950" rtl="0">
            <a:lnSpc>
              <a:spcPct val="90000"/>
            </a:lnSpc>
            <a:spcBef>
              <a:spcPct val="0"/>
            </a:spcBef>
            <a:spcAft>
              <a:spcPct val="35000"/>
            </a:spcAft>
          </a:pPr>
          <a:r>
            <a:rPr lang="ru-RU" sz="1100" kern="1200" smtClean="0"/>
            <a:t>Коммуникативтік сәтсіздік-қарым-қатынастың теріс нәтижесі оның мақсаты жетпеген түрі.</a:t>
          </a:r>
          <a:endParaRPr lang="ru-RU" sz="1100" kern="1200"/>
        </a:p>
      </dsp:txBody>
      <dsp:txXfrm>
        <a:off x="21950" y="1016613"/>
        <a:ext cx="10682841" cy="405745"/>
      </dsp:txXfrm>
    </dsp:sp>
    <dsp:sp modelId="{55779097-AC64-4008-9402-25DD5BD6640F}">
      <dsp:nvSpPr>
        <dsp:cNvPr id="0" name=""/>
        <dsp:cNvSpPr/>
      </dsp:nvSpPr>
      <dsp:spPr>
        <a:xfrm>
          <a:off x="0" y="1475988"/>
          <a:ext cx="10726741" cy="449645"/>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l" defTabSz="488950" rtl="0">
            <a:lnSpc>
              <a:spcPct val="90000"/>
            </a:lnSpc>
            <a:spcBef>
              <a:spcPct val="0"/>
            </a:spcBef>
            <a:spcAft>
              <a:spcPct val="35000"/>
            </a:spcAft>
          </a:pPr>
          <a:r>
            <a:rPr lang="ru-RU" sz="1100" kern="1200" smtClean="0"/>
            <a:t>Коммуникативтік кедергілер -адамдардың қандай да бір объективті немесе субъективті себептердің кесірінен табысты коммуникацияға түсе алмауы. </a:t>
          </a:r>
          <a:endParaRPr lang="ru-RU" sz="1100" kern="1200"/>
        </a:p>
      </dsp:txBody>
      <dsp:txXfrm>
        <a:off x="21950" y="1497938"/>
        <a:ext cx="10682841" cy="405745"/>
      </dsp:txXfrm>
    </dsp:sp>
    <dsp:sp modelId="{82725C02-96E1-4865-8652-C237120C4058}">
      <dsp:nvSpPr>
        <dsp:cNvPr id="0" name=""/>
        <dsp:cNvSpPr/>
      </dsp:nvSpPr>
      <dsp:spPr>
        <a:xfrm>
          <a:off x="0" y="1957314"/>
          <a:ext cx="10726741" cy="449645"/>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l" defTabSz="488950" rtl="0">
            <a:lnSpc>
              <a:spcPct val="90000"/>
            </a:lnSpc>
            <a:spcBef>
              <a:spcPct val="0"/>
            </a:spcBef>
            <a:spcAft>
              <a:spcPct val="35000"/>
            </a:spcAft>
          </a:pPr>
          <a:r>
            <a:rPr lang="ru-RU" sz="1100" kern="1200" smtClean="0"/>
            <a:t>Психологиядағы коммуникация-бұл ақпарат алмасу процесі, бұл индивидтердің арасындағы қарым-қатынас және өзара іс-қимыл. </a:t>
          </a:r>
          <a:endParaRPr lang="ru-RU" sz="1100" kern="1200"/>
        </a:p>
      </dsp:txBody>
      <dsp:txXfrm>
        <a:off x="21950" y="1979264"/>
        <a:ext cx="10682841" cy="405745"/>
      </dsp:txXfrm>
    </dsp:sp>
    <dsp:sp modelId="{419CC2C4-2BB4-4206-A4A1-6689C56ED2A3}">
      <dsp:nvSpPr>
        <dsp:cNvPr id="0" name=""/>
        <dsp:cNvSpPr/>
      </dsp:nvSpPr>
      <dsp:spPr>
        <a:xfrm>
          <a:off x="0" y="2438640"/>
          <a:ext cx="10726741" cy="449645"/>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l" defTabSz="488950" rtl="0">
            <a:lnSpc>
              <a:spcPct val="90000"/>
            </a:lnSpc>
            <a:spcBef>
              <a:spcPct val="0"/>
            </a:spcBef>
            <a:spcAft>
              <a:spcPct val="35000"/>
            </a:spcAft>
          </a:pPr>
          <a:r>
            <a:rPr lang="ru-RU" sz="1100" kern="1200" smtClean="0"/>
            <a:t>Коммуникабельділік немесе коммуникативтік дағдылар-бұл адамның байланыстарды орната білу, басқа адамдармен жүйелі және ақпараттық қарым-қатынас жасай білу.</a:t>
          </a:r>
          <a:endParaRPr lang="ru-RU" sz="1100" kern="1200"/>
        </a:p>
      </dsp:txBody>
      <dsp:txXfrm>
        <a:off x="21950" y="2460590"/>
        <a:ext cx="10682841" cy="405745"/>
      </dsp:txXfrm>
    </dsp:sp>
    <dsp:sp modelId="{1ED12FA7-A613-4564-9223-9C9BA026B315}">
      <dsp:nvSpPr>
        <dsp:cNvPr id="0" name=""/>
        <dsp:cNvSpPr/>
      </dsp:nvSpPr>
      <dsp:spPr>
        <a:xfrm>
          <a:off x="0" y="2919965"/>
          <a:ext cx="10726741" cy="449645"/>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l" defTabSz="488950" rtl="0">
            <a:lnSpc>
              <a:spcPct val="90000"/>
            </a:lnSpc>
            <a:spcBef>
              <a:spcPct val="0"/>
            </a:spcBef>
            <a:spcAft>
              <a:spcPct val="35000"/>
            </a:spcAft>
          </a:pPr>
          <a:r>
            <a:rPr lang="ru-RU" sz="1100" kern="1200" smtClean="0"/>
            <a:t>Коммуникативтік тренингтер - бұл мақсаты коммуникативтік дағдылар мен коммуникабельділікті сапалы дамыту және жетілдіру болып табылатын тренингтер. </a:t>
          </a:r>
          <a:endParaRPr lang="ru-RU" sz="1100" kern="1200"/>
        </a:p>
      </dsp:txBody>
      <dsp:txXfrm>
        <a:off x="21950" y="2941915"/>
        <a:ext cx="10682841" cy="405745"/>
      </dsp:txXfrm>
    </dsp:sp>
    <dsp:sp modelId="{51930826-AEA6-47D0-B0C2-5AF94A015C94}">
      <dsp:nvSpPr>
        <dsp:cNvPr id="0" name=""/>
        <dsp:cNvSpPr/>
      </dsp:nvSpPr>
      <dsp:spPr>
        <a:xfrm>
          <a:off x="0" y="3401291"/>
          <a:ext cx="10726741" cy="449645"/>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l" defTabSz="488950" rtl="0">
            <a:lnSpc>
              <a:spcPct val="90000"/>
            </a:lnSpc>
            <a:spcBef>
              <a:spcPct val="0"/>
            </a:spcBef>
            <a:spcAft>
              <a:spcPct val="35000"/>
            </a:spcAft>
          </a:pPr>
          <a:r>
            <a:rPr lang="ru-RU" sz="1100" kern="1200" smtClean="0"/>
            <a:t>Коммуникативтік тренинг-бұл топтық жұмыстың белсенді әдістеріне негізделген психологиялық әсер ету түрі,арнайы ұйымдастырылған қарым-қатынас, оның барысында тұлғаны дамыту және коммуникативтік дағдыларды қалыптастыру мәселелері шешіледі.</a:t>
          </a:r>
          <a:endParaRPr lang="ru-RU" sz="1100" kern="1200"/>
        </a:p>
      </dsp:txBody>
      <dsp:txXfrm>
        <a:off x="21950" y="3423241"/>
        <a:ext cx="10682841" cy="40574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7DEF46-E0FD-4C4B-9068-712231BF189E}">
      <dsp:nvSpPr>
        <dsp:cNvPr id="0" name=""/>
        <dsp:cNvSpPr/>
      </dsp:nvSpPr>
      <dsp:spPr>
        <a:xfrm>
          <a:off x="0" y="0"/>
          <a:ext cx="3636511" cy="3636511"/>
        </a:xfrm>
        <a:prstGeom prst="pie">
          <a:avLst>
            <a:gd name="adj1" fmla="val 5400000"/>
            <a:gd name="adj2" fmla="val 1620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1948A98-AA51-4614-8F1B-5117A30CA327}">
      <dsp:nvSpPr>
        <dsp:cNvPr id="0" name=""/>
        <dsp:cNvSpPr/>
      </dsp:nvSpPr>
      <dsp:spPr>
        <a:xfrm>
          <a:off x="1818255" y="0"/>
          <a:ext cx="8736318" cy="3636511"/>
        </a:xfrm>
        <a:prstGeom prst="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kk-KZ" sz="1600" kern="1200" smtClean="0"/>
            <a:t>Сәлемдесу ритуалы.</a:t>
          </a:r>
          <a:endParaRPr lang="ru-RU" sz="1600" kern="1200"/>
        </a:p>
      </dsp:txBody>
      <dsp:txXfrm>
        <a:off x="1818255" y="0"/>
        <a:ext cx="8736318" cy="363650"/>
      </dsp:txXfrm>
    </dsp:sp>
    <dsp:sp modelId="{7CD0939B-38F8-4109-AFD2-1889E8327B35}">
      <dsp:nvSpPr>
        <dsp:cNvPr id="0" name=""/>
        <dsp:cNvSpPr/>
      </dsp:nvSpPr>
      <dsp:spPr>
        <a:xfrm>
          <a:off x="272738" y="363650"/>
          <a:ext cx="3091034" cy="3091034"/>
        </a:xfrm>
        <a:prstGeom prst="pie">
          <a:avLst>
            <a:gd name="adj1" fmla="val 5400000"/>
            <a:gd name="adj2" fmla="val 1620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3EA167C-1C11-40D2-9C49-28A6C14BD178}">
      <dsp:nvSpPr>
        <dsp:cNvPr id="0" name=""/>
        <dsp:cNvSpPr/>
      </dsp:nvSpPr>
      <dsp:spPr>
        <a:xfrm>
          <a:off x="1818255" y="363650"/>
          <a:ext cx="8736318" cy="3091034"/>
        </a:xfrm>
        <a:prstGeom prst="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kk-KZ" sz="1600" kern="1200" smtClean="0"/>
            <a:t>Разминка.</a:t>
          </a:r>
          <a:endParaRPr lang="ru-RU" sz="1600" kern="1200"/>
        </a:p>
      </dsp:txBody>
      <dsp:txXfrm>
        <a:off x="1818255" y="363650"/>
        <a:ext cx="8736318" cy="363650"/>
      </dsp:txXfrm>
    </dsp:sp>
    <dsp:sp modelId="{09E45011-988B-4395-8ECC-20E20A54320E}">
      <dsp:nvSpPr>
        <dsp:cNvPr id="0" name=""/>
        <dsp:cNvSpPr/>
      </dsp:nvSpPr>
      <dsp:spPr>
        <a:xfrm>
          <a:off x="545476" y="727301"/>
          <a:ext cx="2545558" cy="2545558"/>
        </a:xfrm>
        <a:prstGeom prst="pie">
          <a:avLst>
            <a:gd name="adj1" fmla="val 5400000"/>
            <a:gd name="adj2" fmla="val 1620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1FE2BC9-6481-4F60-BAD7-0D0E3D185EBF}">
      <dsp:nvSpPr>
        <dsp:cNvPr id="0" name=""/>
        <dsp:cNvSpPr/>
      </dsp:nvSpPr>
      <dsp:spPr>
        <a:xfrm>
          <a:off x="1818255" y="727301"/>
          <a:ext cx="8736318" cy="2545558"/>
        </a:xfrm>
        <a:prstGeom prst="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kk-KZ" sz="1600" kern="1200" smtClean="0"/>
            <a:t>Өткен сабақты рефлексиялау.</a:t>
          </a:r>
          <a:endParaRPr lang="ru-RU" sz="1600" kern="1200"/>
        </a:p>
      </dsp:txBody>
      <dsp:txXfrm>
        <a:off x="1818255" y="727301"/>
        <a:ext cx="8736318" cy="363650"/>
      </dsp:txXfrm>
    </dsp:sp>
    <dsp:sp modelId="{5124F8E2-0D08-41B3-8CF7-D5B59FE60864}">
      <dsp:nvSpPr>
        <dsp:cNvPr id="0" name=""/>
        <dsp:cNvSpPr/>
      </dsp:nvSpPr>
      <dsp:spPr>
        <a:xfrm>
          <a:off x="818214" y="1090951"/>
          <a:ext cx="2000082" cy="2000082"/>
        </a:xfrm>
        <a:prstGeom prst="pie">
          <a:avLst>
            <a:gd name="adj1" fmla="val 5400000"/>
            <a:gd name="adj2" fmla="val 1620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D11FA24-661B-4982-BD11-E6151EA5E1A0}">
      <dsp:nvSpPr>
        <dsp:cNvPr id="0" name=""/>
        <dsp:cNvSpPr/>
      </dsp:nvSpPr>
      <dsp:spPr>
        <a:xfrm>
          <a:off x="1818255" y="1090951"/>
          <a:ext cx="8736318" cy="2000082"/>
        </a:xfrm>
        <a:prstGeom prst="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kk-KZ" sz="1600" kern="1200" smtClean="0"/>
            <a:t>Бүгінгі сабақтың тақырыбына кіріспе (негізгі мазмұнына).</a:t>
          </a:r>
          <a:endParaRPr lang="ru-RU" sz="1600" kern="1200"/>
        </a:p>
      </dsp:txBody>
      <dsp:txXfrm>
        <a:off x="1818255" y="1090951"/>
        <a:ext cx="8736318" cy="363654"/>
      </dsp:txXfrm>
    </dsp:sp>
    <dsp:sp modelId="{C6732184-8B57-4CF1-8179-B8C41481D090}">
      <dsp:nvSpPr>
        <dsp:cNvPr id="0" name=""/>
        <dsp:cNvSpPr/>
      </dsp:nvSpPr>
      <dsp:spPr>
        <a:xfrm>
          <a:off x="1090954" y="1454606"/>
          <a:ext cx="1454602" cy="1454602"/>
        </a:xfrm>
        <a:prstGeom prst="pie">
          <a:avLst>
            <a:gd name="adj1" fmla="val 5400000"/>
            <a:gd name="adj2" fmla="val 1620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720623D-1F7E-42C6-899F-06CEB98B9D62}">
      <dsp:nvSpPr>
        <dsp:cNvPr id="0" name=""/>
        <dsp:cNvSpPr/>
      </dsp:nvSpPr>
      <dsp:spPr>
        <a:xfrm>
          <a:off x="1818255" y="1454606"/>
          <a:ext cx="8736318" cy="1454602"/>
        </a:xfrm>
        <a:prstGeom prst="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kk-KZ" sz="1600" kern="1200" smtClean="0"/>
            <a:t>Сабақтың негізгі мазмұнын меңгеруге мүмкіндік беретін жаттығулар мен тәсілдер.</a:t>
          </a:r>
          <a:endParaRPr lang="ru-RU" sz="1600" kern="1200"/>
        </a:p>
      </dsp:txBody>
      <dsp:txXfrm>
        <a:off x="1818255" y="1454606"/>
        <a:ext cx="8736318" cy="363650"/>
      </dsp:txXfrm>
    </dsp:sp>
    <dsp:sp modelId="{21951324-AAEB-42CE-A1A5-42B4769ADF94}">
      <dsp:nvSpPr>
        <dsp:cNvPr id="0" name=""/>
        <dsp:cNvSpPr/>
      </dsp:nvSpPr>
      <dsp:spPr>
        <a:xfrm>
          <a:off x="1363692" y="1818256"/>
          <a:ext cx="909126" cy="909126"/>
        </a:xfrm>
        <a:prstGeom prst="pie">
          <a:avLst>
            <a:gd name="adj1" fmla="val 5400000"/>
            <a:gd name="adj2" fmla="val 1620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D54289B-A417-4799-A5DD-83EECE2C6888}">
      <dsp:nvSpPr>
        <dsp:cNvPr id="0" name=""/>
        <dsp:cNvSpPr/>
      </dsp:nvSpPr>
      <dsp:spPr>
        <a:xfrm>
          <a:off x="1818255" y="1818256"/>
          <a:ext cx="8736318" cy="909126"/>
        </a:xfrm>
        <a:prstGeom prst="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kk-KZ" sz="1600" kern="1200" smtClean="0"/>
            <a:t>Өтіп жатқан сабақты рефлексиялау.</a:t>
          </a:r>
          <a:endParaRPr lang="ru-RU" sz="1600" kern="1200"/>
        </a:p>
      </dsp:txBody>
      <dsp:txXfrm>
        <a:off x="1818255" y="1818256"/>
        <a:ext cx="8736318" cy="363650"/>
      </dsp:txXfrm>
    </dsp:sp>
    <dsp:sp modelId="{EFF0D57F-8776-4452-B49C-2CE6D9BB5CAE}">
      <dsp:nvSpPr>
        <dsp:cNvPr id="0" name=""/>
        <dsp:cNvSpPr/>
      </dsp:nvSpPr>
      <dsp:spPr>
        <a:xfrm>
          <a:off x="1636430" y="2181907"/>
          <a:ext cx="363650" cy="363650"/>
        </a:xfrm>
        <a:prstGeom prst="pie">
          <a:avLst>
            <a:gd name="adj1" fmla="val 5400000"/>
            <a:gd name="adj2" fmla="val 1620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284BDDE-2D8F-4C98-AD83-86953ADAF8A0}">
      <dsp:nvSpPr>
        <dsp:cNvPr id="0" name=""/>
        <dsp:cNvSpPr/>
      </dsp:nvSpPr>
      <dsp:spPr>
        <a:xfrm>
          <a:off x="1818255" y="2181907"/>
          <a:ext cx="8736318" cy="363650"/>
        </a:xfrm>
        <a:prstGeom prst="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kk-KZ" sz="1600" kern="1200" smtClean="0"/>
            <a:t>Үй тапсырмасы немесе «келесі кездесу» көпірі.</a:t>
          </a:r>
          <a:endParaRPr lang="ru-RU" sz="1600" kern="1200"/>
        </a:p>
      </dsp:txBody>
      <dsp:txXfrm>
        <a:off x="1818255" y="2181907"/>
        <a:ext cx="8736318" cy="36365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45A2E27A-DD68-4268-A204-869BFC517138}" type="datetimeFigureOut">
              <a:rPr lang="ru-RU" smtClean="0"/>
              <a:t>23.12.2020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AF2F040-5F7F-48C6-BC35-D4E4D92A9793}" type="slidenum">
              <a:rPr lang="ru-RU" smtClean="0"/>
              <a:t>‹#›</a:t>
            </a:fld>
            <a:endParaRPr lang="ru-RU"/>
          </a:p>
        </p:txBody>
      </p:sp>
    </p:spTree>
    <p:extLst>
      <p:ext uri="{BB962C8B-B14F-4D97-AF65-F5344CB8AC3E}">
        <p14:creationId xmlns:p14="http://schemas.microsoft.com/office/powerpoint/2010/main" val="18685402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ru-RU" smtClean="0"/>
              <a:t>Образец заголовка</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ru-RU" smtClean="0"/>
              <a:t>Вставка рисунка</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5A2E27A-DD68-4268-A204-869BFC517138}" type="datetimeFigureOut">
              <a:rPr lang="ru-RU" smtClean="0"/>
              <a:t>23.12.2020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AF2F040-5F7F-48C6-BC35-D4E4D92A9793}" type="slidenum">
              <a:rPr lang="ru-RU" smtClean="0"/>
              <a:t>‹#›</a:t>
            </a:fld>
            <a:endParaRPr lang="ru-RU"/>
          </a:p>
        </p:txBody>
      </p:sp>
    </p:spTree>
    <p:extLst>
      <p:ext uri="{BB962C8B-B14F-4D97-AF65-F5344CB8AC3E}">
        <p14:creationId xmlns:p14="http://schemas.microsoft.com/office/powerpoint/2010/main" val="16933549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ru-RU" smtClean="0"/>
              <a:t>Образец заголовка</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ru-RU" smtClean="0"/>
              <a:t>Образец текста</a:t>
            </a:r>
          </a:p>
        </p:txBody>
      </p:sp>
      <p:sp>
        <p:nvSpPr>
          <p:cNvPr id="4" name="Date Placeholder 3"/>
          <p:cNvSpPr>
            <a:spLocks noGrp="1"/>
          </p:cNvSpPr>
          <p:nvPr>
            <p:ph type="dt" sz="half" idx="10"/>
          </p:nvPr>
        </p:nvSpPr>
        <p:spPr/>
        <p:txBody>
          <a:bodyPr/>
          <a:lstStyle/>
          <a:p>
            <a:fld id="{45A2E27A-DD68-4268-A204-869BFC517138}" type="datetimeFigureOut">
              <a:rPr lang="ru-RU" smtClean="0"/>
              <a:t>23.12.2020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AF2F040-5F7F-48C6-BC35-D4E4D92A9793}" type="slidenum">
              <a:rPr lang="ru-RU" smtClean="0"/>
              <a:t>‹#›</a:t>
            </a:fld>
            <a:endParaRPr lang="ru-RU"/>
          </a:p>
        </p:txBody>
      </p:sp>
    </p:spTree>
    <p:extLst>
      <p:ext uri="{BB962C8B-B14F-4D97-AF65-F5344CB8AC3E}">
        <p14:creationId xmlns:p14="http://schemas.microsoft.com/office/powerpoint/2010/main" val="39235395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ru-RU" smtClean="0"/>
              <a:t>Образец заголовка</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ru-RU" smtClean="0"/>
              <a:t>Образец текста</a:t>
            </a:r>
          </a:p>
        </p:txBody>
      </p:sp>
      <p:sp>
        <p:nvSpPr>
          <p:cNvPr id="2" name="Date Placeholder 1"/>
          <p:cNvSpPr>
            <a:spLocks noGrp="1"/>
          </p:cNvSpPr>
          <p:nvPr>
            <p:ph type="dt" sz="half" idx="10"/>
          </p:nvPr>
        </p:nvSpPr>
        <p:spPr/>
        <p:txBody>
          <a:bodyPr/>
          <a:lstStyle/>
          <a:p>
            <a:fld id="{45A2E27A-DD68-4268-A204-869BFC517138}" type="datetimeFigureOut">
              <a:rPr lang="ru-RU" smtClean="0"/>
              <a:t>23.12.2020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FAF2F040-5F7F-48C6-BC35-D4E4D92A9793}" type="slidenum">
              <a:rPr lang="ru-RU" smtClean="0"/>
              <a:t>‹#›</a:t>
            </a:fld>
            <a:endParaRPr lang="ru-RU"/>
          </a:p>
        </p:txBody>
      </p:sp>
    </p:spTree>
    <p:extLst>
      <p:ext uri="{BB962C8B-B14F-4D97-AF65-F5344CB8AC3E}">
        <p14:creationId xmlns:p14="http://schemas.microsoft.com/office/powerpoint/2010/main" val="31177023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5A2E27A-DD68-4268-A204-869BFC517138}" type="datetimeFigureOut">
              <a:rPr lang="ru-RU" smtClean="0"/>
              <a:t>23.12.2020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AF2F040-5F7F-48C6-BC35-D4E4D92A9793}" type="slidenum">
              <a:rPr lang="ru-RU" smtClean="0"/>
              <a:t>‹#›</a:t>
            </a:fld>
            <a:endParaRPr lang="ru-RU"/>
          </a:p>
        </p:txBody>
      </p:sp>
    </p:spTree>
    <p:extLst>
      <p:ext uri="{BB962C8B-B14F-4D97-AF65-F5344CB8AC3E}">
        <p14:creationId xmlns:p14="http://schemas.microsoft.com/office/powerpoint/2010/main" val="24863701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5A2E27A-DD68-4268-A204-869BFC517138}" type="datetimeFigureOut">
              <a:rPr lang="ru-RU" smtClean="0"/>
              <a:t>23.12.2020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AF2F040-5F7F-48C6-BC35-D4E4D92A9793}" type="slidenum">
              <a:rPr lang="ru-RU" smtClean="0"/>
              <a:t>‹#›</a:t>
            </a:fld>
            <a:endParaRPr lang="ru-RU"/>
          </a:p>
        </p:txBody>
      </p:sp>
    </p:spTree>
    <p:extLst>
      <p:ext uri="{BB962C8B-B14F-4D97-AF65-F5344CB8AC3E}">
        <p14:creationId xmlns:p14="http://schemas.microsoft.com/office/powerpoint/2010/main" val="29062845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5A2E27A-DD68-4268-A204-869BFC517138}" type="datetimeFigureOut">
              <a:rPr lang="ru-RU" smtClean="0"/>
              <a:t>23.12.2020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AF2F040-5F7F-48C6-BC35-D4E4D92A9793}" type="slidenum">
              <a:rPr lang="ru-RU" smtClean="0"/>
              <a:t>‹#›</a:t>
            </a:fld>
            <a:endParaRPr lang="ru-RU"/>
          </a:p>
        </p:txBody>
      </p:sp>
    </p:spTree>
    <p:extLst>
      <p:ext uri="{BB962C8B-B14F-4D97-AF65-F5344CB8AC3E}">
        <p14:creationId xmlns:p14="http://schemas.microsoft.com/office/powerpoint/2010/main" val="596200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ru-RU" smtClean="0"/>
              <a:t>Образец заголовка</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5A2E27A-DD68-4268-A204-869BFC517138}" type="datetimeFigureOut">
              <a:rPr lang="ru-RU" smtClean="0"/>
              <a:t>23.12.2020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AF2F040-5F7F-48C6-BC35-D4E4D92A9793}" type="slidenum">
              <a:rPr lang="ru-RU" smtClean="0"/>
              <a:t>‹#›</a:t>
            </a:fld>
            <a:endParaRPr lang="ru-RU"/>
          </a:p>
        </p:txBody>
      </p:sp>
    </p:spTree>
    <p:extLst>
      <p:ext uri="{BB962C8B-B14F-4D97-AF65-F5344CB8AC3E}">
        <p14:creationId xmlns:p14="http://schemas.microsoft.com/office/powerpoint/2010/main" val="535147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45A2E27A-DD68-4268-A204-869BFC517138}" type="datetimeFigureOut">
              <a:rPr lang="ru-RU" smtClean="0"/>
              <a:t>23.12.2020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AF2F040-5F7F-48C6-BC35-D4E4D92A9793}" type="slidenum">
              <a:rPr lang="ru-RU" smtClean="0"/>
              <a:t>‹#›</a:t>
            </a:fld>
            <a:endParaRPr lang="ru-RU"/>
          </a:p>
        </p:txBody>
      </p:sp>
    </p:spTree>
    <p:extLst>
      <p:ext uri="{BB962C8B-B14F-4D97-AF65-F5344CB8AC3E}">
        <p14:creationId xmlns:p14="http://schemas.microsoft.com/office/powerpoint/2010/main" val="11667145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45A2E27A-DD68-4268-A204-869BFC517138}" type="datetimeFigureOut">
              <a:rPr lang="ru-RU" smtClean="0"/>
              <a:t>23.12.2020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FAF2F040-5F7F-48C6-BC35-D4E4D92A9793}" type="slidenum">
              <a:rPr lang="ru-RU" smtClean="0"/>
              <a:t>‹#›</a:t>
            </a:fld>
            <a:endParaRPr lang="ru-RU"/>
          </a:p>
        </p:txBody>
      </p:sp>
    </p:spTree>
    <p:extLst>
      <p:ext uri="{BB962C8B-B14F-4D97-AF65-F5344CB8AC3E}">
        <p14:creationId xmlns:p14="http://schemas.microsoft.com/office/powerpoint/2010/main" val="38431122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45A2E27A-DD68-4268-A204-869BFC517138}" type="datetimeFigureOut">
              <a:rPr lang="ru-RU" smtClean="0"/>
              <a:t>23.12.2020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FAF2F040-5F7F-48C6-BC35-D4E4D92A9793}" type="slidenum">
              <a:rPr lang="ru-RU" smtClean="0"/>
              <a:t>‹#›</a:t>
            </a:fld>
            <a:endParaRPr lang="ru-RU"/>
          </a:p>
        </p:txBody>
      </p:sp>
    </p:spTree>
    <p:extLst>
      <p:ext uri="{BB962C8B-B14F-4D97-AF65-F5344CB8AC3E}">
        <p14:creationId xmlns:p14="http://schemas.microsoft.com/office/powerpoint/2010/main" val="28664887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A2E27A-DD68-4268-A204-869BFC517138}" type="datetimeFigureOut">
              <a:rPr lang="ru-RU" smtClean="0"/>
              <a:t>23.12.2020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FAF2F040-5F7F-48C6-BC35-D4E4D92A9793}" type="slidenum">
              <a:rPr lang="ru-RU" smtClean="0"/>
              <a:t>‹#›</a:t>
            </a:fld>
            <a:endParaRPr lang="ru-RU"/>
          </a:p>
        </p:txBody>
      </p:sp>
    </p:spTree>
    <p:extLst>
      <p:ext uri="{BB962C8B-B14F-4D97-AF65-F5344CB8AC3E}">
        <p14:creationId xmlns:p14="http://schemas.microsoft.com/office/powerpoint/2010/main" val="20714284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ru-RU" smtClean="0"/>
              <a:t>Образец заголовка</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5A2E27A-DD68-4268-A204-869BFC517138}" type="datetimeFigureOut">
              <a:rPr lang="ru-RU" smtClean="0"/>
              <a:t>23.12.2020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AF2F040-5F7F-48C6-BC35-D4E4D92A9793}" type="slidenum">
              <a:rPr lang="ru-RU" smtClean="0"/>
              <a:t>‹#›</a:t>
            </a:fld>
            <a:endParaRPr lang="ru-RU"/>
          </a:p>
        </p:txBody>
      </p:sp>
    </p:spTree>
    <p:extLst>
      <p:ext uri="{BB962C8B-B14F-4D97-AF65-F5344CB8AC3E}">
        <p14:creationId xmlns:p14="http://schemas.microsoft.com/office/powerpoint/2010/main" val="42306137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ru-RU" smtClean="0"/>
              <a:t>Образец заголовка</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ru-RU" smtClean="0"/>
              <a:t>Вставка рисунка</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a:xfrm>
            <a:off x="3885810" y="6041362"/>
            <a:ext cx="976879" cy="365125"/>
          </a:xfrm>
        </p:spPr>
        <p:txBody>
          <a:bodyPr/>
          <a:lstStyle/>
          <a:p>
            <a:fld id="{45A2E27A-DD68-4268-A204-869BFC517138}" type="datetimeFigureOut">
              <a:rPr lang="ru-RU" smtClean="0"/>
              <a:t>23.12.2020</a:t>
            </a:fld>
            <a:endParaRPr lang="ru-RU"/>
          </a:p>
        </p:txBody>
      </p:sp>
      <p:sp>
        <p:nvSpPr>
          <p:cNvPr id="6" name="Footer Placeholder 5"/>
          <p:cNvSpPr>
            <a:spLocks noGrp="1"/>
          </p:cNvSpPr>
          <p:nvPr>
            <p:ph type="ftr" sz="quarter" idx="11"/>
          </p:nvPr>
        </p:nvSpPr>
        <p:spPr>
          <a:xfrm>
            <a:off x="590396" y="6041362"/>
            <a:ext cx="3295413" cy="365125"/>
          </a:xfrm>
        </p:spPr>
        <p:txBody>
          <a:bodyPr/>
          <a:lstStyle/>
          <a:p>
            <a:endParaRPr lang="ru-RU"/>
          </a:p>
        </p:txBody>
      </p:sp>
      <p:sp>
        <p:nvSpPr>
          <p:cNvPr id="7" name="Slide Number Placeholder 6"/>
          <p:cNvSpPr>
            <a:spLocks noGrp="1"/>
          </p:cNvSpPr>
          <p:nvPr>
            <p:ph type="sldNum" sz="quarter" idx="12"/>
          </p:nvPr>
        </p:nvSpPr>
        <p:spPr>
          <a:xfrm>
            <a:off x="4862689" y="5915888"/>
            <a:ext cx="1062155" cy="490599"/>
          </a:xfrm>
        </p:spPr>
        <p:txBody>
          <a:bodyPr/>
          <a:lstStyle/>
          <a:p>
            <a:fld id="{FAF2F040-5F7F-48C6-BC35-D4E4D92A9793}" type="slidenum">
              <a:rPr lang="ru-RU" smtClean="0"/>
              <a:t>‹#›</a:t>
            </a:fld>
            <a:endParaRPr lang="ru-RU"/>
          </a:p>
        </p:txBody>
      </p:sp>
    </p:spTree>
    <p:extLst>
      <p:ext uri="{BB962C8B-B14F-4D97-AF65-F5344CB8AC3E}">
        <p14:creationId xmlns:p14="http://schemas.microsoft.com/office/powerpoint/2010/main" val="989123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ru-RU"/>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45A2E27A-DD68-4268-A204-869BFC517138}" type="datetimeFigureOut">
              <a:rPr lang="ru-RU" smtClean="0"/>
              <a:t>23.12.2020</a:t>
            </a:fld>
            <a:endParaRPr lang="ru-RU"/>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FAF2F040-5F7F-48C6-BC35-D4E4D92A9793}" type="slidenum">
              <a:rPr lang="ru-RU" smtClean="0"/>
              <a:t>‹#›</a:t>
            </a:fld>
            <a:endParaRPr lang="ru-RU"/>
          </a:p>
        </p:txBody>
      </p:sp>
    </p:spTree>
    <p:extLst>
      <p:ext uri="{BB962C8B-B14F-4D97-AF65-F5344CB8AC3E}">
        <p14:creationId xmlns:p14="http://schemas.microsoft.com/office/powerpoint/2010/main" val="3328986231"/>
      </p:ext>
    </p:extLst>
  </p:cSld>
  <p:clrMap bg1="dk1" tx1="lt1" bg2="dk2" tx2="lt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 id="2147483717" r:id="rId12"/>
    <p:sldLayoutId id="2147483718" r:id="rId13"/>
    <p:sldLayoutId id="2147483719" r:id="rId14"/>
  </p:sldLayoutIdLst>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kk-KZ" dirty="0"/>
              <a:t>Коммуникативті шеберліктер тренингі</a:t>
            </a:r>
            <a:endParaRPr lang="ru-RU" dirty="0"/>
          </a:p>
        </p:txBody>
      </p:sp>
      <p:sp>
        <p:nvSpPr>
          <p:cNvPr id="3" name="Подзаголовок 2"/>
          <p:cNvSpPr>
            <a:spLocks noGrp="1"/>
          </p:cNvSpPr>
          <p:nvPr>
            <p:ph type="subTitle" idx="1"/>
          </p:nvPr>
        </p:nvSpPr>
        <p:spPr/>
        <p:txBody>
          <a:bodyPr/>
          <a:lstStyle/>
          <a:p>
            <a:endParaRPr lang="ru-RU"/>
          </a:p>
        </p:txBody>
      </p:sp>
    </p:spTree>
    <p:extLst>
      <p:ext uri="{BB962C8B-B14F-4D97-AF65-F5344CB8AC3E}">
        <p14:creationId xmlns:p14="http://schemas.microsoft.com/office/powerpoint/2010/main" val="9296412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10000" y="447187"/>
            <a:ext cx="10571998" cy="1243067"/>
          </a:xfrm>
        </p:spPr>
        <p:txBody>
          <a:bodyPr/>
          <a:lstStyle/>
          <a:p>
            <a:r>
              <a:rPr lang="kk-KZ" i="1" dirty="0" smtClean="0"/>
              <a:t> </a:t>
            </a:r>
            <a:r>
              <a:rPr lang="kk-KZ" i="1" dirty="0"/>
              <a:t>Ағымдағы сабақ тақырыбына кіріспе</a:t>
            </a:r>
            <a:endParaRPr lang="ru-RU" dirty="0"/>
          </a:p>
        </p:txBody>
      </p:sp>
      <p:sp>
        <p:nvSpPr>
          <p:cNvPr id="3" name="Объект 2"/>
          <p:cNvSpPr>
            <a:spLocks noGrp="1"/>
          </p:cNvSpPr>
          <p:nvPr>
            <p:ph idx="1"/>
          </p:nvPr>
        </p:nvSpPr>
        <p:spPr/>
        <p:txBody>
          <a:bodyPr>
            <a:normAutofit/>
          </a:bodyPr>
          <a:lstStyle/>
          <a:p>
            <a:r>
              <a:rPr lang="kk-KZ" sz="2000" b="1" i="1" dirty="0"/>
              <a:t>Ағымдағы сабақ тақырыбына кіріспе</a:t>
            </a:r>
            <a:r>
              <a:rPr lang="kk-KZ" sz="2000" dirty="0"/>
              <a:t> тақырыптық разминка сатысында жүзеге асып қоюы мүмкін. Немесе бұл кездесудің дербес және өте маңызды сатысы болуы мүмкін.Оның функциясы қатысушыларға тақырыптың мазмұнын және кездесудің негізгі міндетін жеткізу ғана емес, сонымен қатар олады маңызды, терең жұмысқа мотивтеу. Мазмұнға кіріспе жасауда түрлі тәсілдер қолдану мүмкін. Мысалы, тақырып жәй хабарланып, міндеттері көрсетілуі мүмкін. Немесе қатысушыларды қандай да бір керемет айқын дәйектермен қызықтырып, ары қарай ырықсыз қызығушылық энергиясымен жұмыс істеуге болады</a:t>
            </a:r>
            <a:r>
              <a:rPr lang="kk-KZ" sz="2000" dirty="0" smtClean="0"/>
              <a:t>.</a:t>
            </a:r>
            <a:endParaRPr lang="ru-RU" sz="2000" dirty="0"/>
          </a:p>
        </p:txBody>
      </p:sp>
    </p:spTree>
    <p:extLst>
      <p:ext uri="{BB962C8B-B14F-4D97-AF65-F5344CB8AC3E}">
        <p14:creationId xmlns:p14="http://schemas.microsoft.com/office/powerpoint/2010/main" val="33672356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pPr lvl="0"/>
            <a:r>
              <a:rPr lang="kk-KZ" b="1" i="1" dirty="0"/>
              <a:t>Сабақтың негізгі мазмұнын меңгеруге мүмкіндік беретін жаттығулар мен тәсілдер- </a:t>
            </a:r>
            <a:r>
              <a:rPr lang="kk-KZ" dirty="0"/>
              <a:t>бұл жетекшінің қысқаша монологіпен, рефлексиялық үзілістер, қорытындыны шығару, осы қорытындыларды тақтаға немесе жеке тренингтік дәптерге жазумен өтетін рөлдік ойындар, психотехникалық жаттығулар, пікір-талас. </a:t>
            </a:r>
            <a:endParaRPr lang="ru-RU" dirty="0"/>
          </a:p>
          <a:p>
            <a:r>
              <a:rPr lang="kk-KZ" b="1" i="1" dirty="0" smtClean="0"/>
              <a:t> </a:t>
            </a:r>
            <a:r>
              <a:rPr lang="kk-KZ" b="1" i="1" dirty="0"/>
              <a:t>Үй тапсырмасы. </a:t>
            </a:r>
            <a:r>
              <a:rPr lang="kk-KZ" dirty="0"/>
              <a:t>Егер тренинг оқушыларға жүргізілсе, үй тапсырмасы ретінде ата-аналарымен кездесу, экскурсия, сыныптың ішіндегі іс-шаралар болуы мүмкін.</a:t>
            </a:r>
            <a:endParaRPr lang="ru-RU" dirty="0"/>
          </a:p>
          <a:p>
            <a:r>
              <a:rPr lang="kk-KZ" dirty="0"/>
              <a:t>Осы құрылым негізінде психолог өз тренинг бағдарламасын құрып, топтарға жүргізе алады. </a:t>
            </a:r>
            <a:endParaRPr lang="ru-RU" dirty="0"/>
          </a:p>
        </p:txBody>
      </p:sp>
    </p:spTree>
    <p:extLst>
      <p:ext uri="{BB962C8B-B14F-4D97-AF65-F5344CB8AC3E}">
        <p14:creationId xmlns:p14="http://schemas.microsoft.com/office/powerpoint/2010/main" val="21012393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a:t>Оқу әдебиеттер</a:t>
            </a:r>
            <a:r>
              <a:rPr lang="kk-KZ" dirty="0" smtClean="0"/>
              <a:t>:</a:t>
            </a:r>
            <a:endParaRPr lang="ru-RU" dirty="0"/>
          </a:p>
        </p:txBody>
      </p:sp>
      <p:sp>
        <p:nvSpPr>
          <p:cNvPr id="3" name="Объект 2"/>
          <p:cNvSpPr>
            <a:spLocks noGrp="1"/>
          </p:cNvSpPr>
          <p:nvPr>
            <p:ph idx="1"/>
          </p:nvPr>
        </p:nvSpPr>
        <p:spPr/>
        <p:txBody>
          <a:bodyPr/>
          <a:lstStyle/>
          <a:p>
            <a:pPr lvl="0"/>
            <a:r>
              <a:rPr lang="ru-RU" dirty="0"/>
              <a:t>Горбатова, Е.А. Теория и практика психологического тренинга: учебное пособие / Е.А. Горбатова.- </a:t>
            </a:r>
            <a:r>
              <a:rPr lang="en-US" dirty="0" err="1"/>
              <a:t>СПб</a:t>
            </a:r>
            <a:r>
              <a:rPr lang="en-US" dirty="0"/>
              <a:t>.: </a:t>
            </a:r>
            <a:r>
              <a:rPr lang="en-US" dirty="0" err="1"/>
              <a:t>Речь</a:t>
            </a:r>
            <a:r>
              <a:rPr lang="en-US" dirty="0"/>
              <a:t>, 2008.- 320с.</a:t>
            </a:r>
            <a:endParaRPr lang="ru-RU" dirty="0"/>
          </a:p>
          <a:p>
            <a:pPr lvl="0"/>
            <a:r>
              <a:rPr lang="ru-RU" dirty="0"/>
              <a:t>Зайцева Т.В. Теория психологического тренинга. Психологический тренинг как инструментальное действие/ Т.В. Зайцева.- </a:t>
            </a:r>
            <a:r>
              <a:rPr lang="en-US" dirty="0" err="1"/>
              <a:t>СПб</a:t>
            </a:r>
            <a:r>
              <a:rPr lang="en-US" dirty="0"/>
              <a:t>.: </a:t>
            </a:r>
            <a:r>
              <a:rPr lang="en-US" dirty="0" err="1"/>
              <a:t>Речь</a:t>
            </a:r>
            <a:r>
              <a:rPr lang="en-US" dirty="0"/>
              <a:t>; М.: </a:t>
            </a:r>
            <a:r>
              <a:rPr lang="en-US" dirty="0" err="1"/>
              <a:t>Смысл</a:t>
            </a:r>
            <a:r>
              <a:rPr lang="en-US" dirty="0"/>
              <a:t>, 2002.- 80с.</a:t>
            </a:r>
            <a:endParaRPr lang="ru-RU" dirty="0"/>
          </a:p>
          <a:p>
            <a:pPr lvl="0"/>
            <a:r>
              <a:rPr lang="ru-RU" dirty="0"/>
              <a:t>Келли Г., Тренинг принятия решения. –</a:t>
            </a:r>
            <a:r>
              <a:rPr lang="ru-RU" dirty="0" err="1"/>
              <a:t>Спб</a:t>
            </a:r>
            <a:r>
              <a:rPr lang="ru-RU" dirty="0"/>
              <a:t>.: Питер, 2001.</a:t>
            </a:r>
          </a:p>
          <a:p>
            <a:pPr lvl="0"/>
            <a:r>
              <a:rPr lang="ru-RU" dirty="0"/>
              <a:t>Евтихов О. Практика психологического тренинга. –</a:t>
            </a:r>
            <a:r>
              <a:rPr lang="ru-RU" dirty="0" err="1"/>
              <a:t>Спб</a:t>
            </a:r>
            <a:r>
              <a:rPr lang="ru-RU" dirty="0"/>
              <a:t>., 2005.</a:t>
            </a:r>
          </a:p>
          <a:p>
            <a:pPr lvl="0"/>
            <a:r>
              <a:rPr lang="ru-RU" dirty="0"/>
              <a:t>Ли Д. Практика группового тренинга/ Д. Ли.- СПб.: Питер, 2002.- </a:t>
            </a:r>
            <a:r>
              <a:rPr lang="en-US" dirty="0"/>
              <a:t>224с.</a:t>
            </a:r>
            <a:endParaRPr lang="ru-RU" dirty="0"/>
          </a:p>
          <a:p>
            <a:pPr lvl="0"/>
            <a:r>
              <a:rPr lang="ru-RU" dirty="0" err="1"/>
              <a:t>Фопель</a:t>
            </a:r>
            <a:r>
              <a:rPr lang="ru-RU" dirty="0"/>
              <a:t> К. Психологические группы. Рабочие материалы для ведущего. </a:t>
            </a:r>
            <a:r>
              <a:rPr lang="en-US" dirty="0" err="1"/>
              <a:t>Практическое</a:t>
            </a:r>
            <a:r>
              <a:rPr lang="en-US" dirty="0"/>
              <a:t> </a:t>
            </a:r>
            <a:r>
              <a:rPr lang="en-US" dirty="0" err="1"/>
              <a:t>пособие</a:t>
            </a:r>
            <a:r>
              <a:rPr lang="en-US" dirty="0"/>
              <a:t>. / </a:t>
            </a:r>
            <a:r>
              <a:rPr lang="en-US" dirty="0" err="1"/>
              <a:t>Пер</a:t>
            </a:r>
            <a:r>
              <a:rPr lang="en-US" dirty="0"/>
              <a:t>. с </a:t>
            </a:r>
            <a:r>
              <a:rPr lang="en-US" dirty="0" err="1"/>
              <a:t>нем</a:t>
            </a:r>
            <a:r>
              <a:rPr lang="en-US" dirty="0"/>
              <a:t>. – М., </a:t>
            </a:r>
            <a:r>
              <a:rPr lang="en-US" dirty="0" err="1"/>
              <a:t>Генезис</a:t>
            </a:r>
            <a:r>
              <a:rPr lang="en-US" dirty="0"/>
              <a:t>, 2004</a:t>
            </a:r>
            <a:r>
              <a:rPr lang="en-US" dirty="0" smtClean="0"/>
              <a:t>.</a:t>
            </a:r>
            <a:endParaRPr lang="ru-RU" dirty="0"/>
          </a:p>
        </p:txBody>
      </p:sp>
    </p:spTree>
    <p:extLst>
      <p:ext uri="{BB962C8B-B14F-4D97-AF65-F5344CB8AC3E}">
        <p14:creationId xmlns:p14="http://schemas.microsoft.com/office/powerpoint/2010/main" val="30790034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i="1" dirty="0"/>
              <a:t>Негізгі сұрақтар: </a:t>
            </a:r>
            <a:endParaRPr lang="ru-RU" dirty="0"/>
          </a:p>
        </p:txBody>
      </p:sp>
      <p:sp>
        <p:nvSpPr>
          <p:cNvPr id="3" name="Объект 2"/>
          <p:cNvSpPr>
            <a:spLocks noGrp="1"/>
          </p:cNvSpPr>
          <p:nvPr>
            <p:ph idx="1"/>
          </p:nvPr>
        </p:nvSpPr>
        <p:spPr/>
        <p:txBody>
          <a:bodyPr>
            <a:normAutofit/>
          </a:bodyPr>
          <a:lstStyle/>
          <a:p>
            <a:pPr lvl="0"/>
            <a:r>
              <a:rPr lang="kk-KZ" sz="2800" dirty="0"/>
              <a:t>Коммуникацияның негізі, жалпы ақпарат </a:t>
            </a:r>
            <a:endParaRPr lang="ru-RU" sz="2800" dirty="0"/>
          </a:p>
          <a:p>
            <a:pPr lvl="0"/>
            <a:r>
              <a:rPr lang="kk-KZ" sz="2800" dirty="0"/>
              <a:t>Коммуникативтік тренингтер</a:t>
            </a:r>
            <a:endParaRPr lang="ru-RU" sz="2800" dirty="0"/>
          </a:p>
          <a:p>
            <a:pPr lvl="0"/>
            <a:r>
              <a:rPr lang="kk-KZ" sz="2800" dirty="0"/>
              <a:t>Коммуникативтік тренинг бағдарламасының </a:t>
            </a:r>
            <a:r>
              <a:rPr lang="kk-KZ" sz="2800" dirty="0" smtClean="0"/>
              <a:t>құрылымы</a:t>
            </a:r>
            <a:endParaRPr lang="ru-RU" sz="2800" dirty="0"/>
          </a:p>
        </p:txBody>
      </p:sp>
    </p:spTree>
    <p:extLst>
      <p:ext uri="{BB962C8B-B14F-4D97-AF65-F5344CB8AC3E}">
        <p14:creationId xmlns:p14="http://schemas.microsoft.com/office/powerpoint/2010/main" val="38622758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6" name="Объект 5"/>
          <p:cNvGraphicFramePr>
            <a:graphicFrameLocks noGrp="1"/>
          </p:cNvGraphicFramePr>
          <p:nvPr>
            <p:ph idx="1"/>
            <p:extLst>
              <p:ext uri="{D42A27DB-BD31-4B8C-83A1-F6EECF244321}">
                <p14:modId xmlns:p14="http://schemas.microsoft.com/office/powerpoint/2010/main" val="4087649746"/>
              </p:ext>
            </p:extLst>
          </p:nvPr>
        </p:nvGraphicFramePr>
        <p:xfrm>
          <a:off x="646545" y="2222287"/>
          <a:ext cx="10726741" cy="38829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569910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0436" y="193963"/>
            <a:ext cx="6049819" cy="4886037"/>
          </a:xfrm>
        </p:spPr>
        <p:txBody>
          <a:bodyPr/>
          <a:lstStyle/>
          <a:p>
            <a:r>
              <a:rPr lang="kk-KZ" dirty="0"/>
              <a:t>Коммуникативтік тренинг бағдарламасының құрылымы </a:t>
            </a: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3423702056"/>
              </p:ext>
            </p:extLst>
          </p:nvPr>
        </p:nvGraphicFramePr>
        <p:xfrm>
          <a:off x="6410037" y="624609"/>
          <a:ext cx="5310910" cy="5831610"/>
        </p:xfrm>
        <a:graphic>
          <a:graphicData uri="http://schemas.openxmlformats.org/drawingml/2006/table">
            <a:tbl>
              <a:tblPr firstRow="1" firstCol="1" bandRow="1">
                <a:tableStyleId>{5C22544A-7EE6-4342-B048-85BDC9FD1C3A}</a:tableStyleId>
              </a:tblPr>
              <a:tblGrid>
                <a:gridCol w="2274418">
                  <a:extLst>
                    <a:ext uri="{9D8B030D-6E8A-4147-A177-3AD203B41FA5}">
                      <a16:colId xmlns:a16="http://schemas.microsoft.com/office/drawing/2014/main" val="545821542"/>
                    </a:ext>
                  </a:extLst>
                </a:gridCol>
                <a:gridCol w="1579238">
                  <a:extLst>
                    <a:ext uri="{9D8B030D-6E8A-4147-A177-3AD203B41FA5}">
                      <a16:colId xmlns:a16="http://schemas.microsoft.com/office/drawing/2014/main" val="58892630"/>
                    </a:ext>
                  </a:extLst>
                </a:gridCol>
                <a:gridCol w="1457254">
                  <a:extLst>
                    <a:ext uri="{9D8B030D-6E8A-4147-A177-3AD203B41FA5}">
                      <a16:colId xmlns:a16="http://schemas.microsoft.com/office/drawing/2014/main" val="145705588"/>
                    </a:ext>
                  </a:extLst>
                </a:gridCol>
              </a:tblGrid>
              <a:tr h="315527">
                <a:tc>
                  <a:txBody>
                    <a:bodyPr/>
                    <a:lstStyle/>
                    <a:p>
                      <a:pPr algn="just">
                        <a:lnSpc>
                          <a:spcPct val="107000"/>
                        </a:lnSpc>
                        <a:spcAft>
                          <a:spcPts val="0"/>
                        </a:spcAft>
                      </a:pPr>
                      <a:r>
                        <a:rPr lang="kk-KZ" sz="1050" dirty="0">
                          <a:effectLst/>
                        </a:rPr>
                        <a:t>Саты</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9120" marR="19120" marT="19120" marB="19120"/>
                </a:tc>
                <a:tc>
                  <a:txBody>
                    <a:bodyPr/>
                    <a:lstStyle/>
                    <a:p>
                      <a:pPr algn="just">
                        <a:lnSpc>
                          <a:spcPct val="107000"/>
                        </a:lnSpc>
                        <a:spcAft>
                          <a:spcPts val="0"/>
                        </a:spcAft>
                      </a:pPr>
                      <a:r>
                        <a:rPr lang="kk-KZ" sz="1050">
                          <a:effectLst/>
                        </a:rPr>
                        <a:t>Мақсаты</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9120" marR="19120" marT="19120" marB="19120"/>
                </a:tc>
                <a:tc>
                  <a:txBody>
                    <a:bodyPr/>
                    <a:lstStyle/>
                    <a:p>
                      <a:pPr algn="just">
                        <a:lnSpc>
                          <a:spcPct val="107000"/>
                        </a:lnSpc>
                        <a:spcAft>
                          <a:spcPts val="0"/>
                        </a:spcAft>
                      </a:pPr>
                      <a:r>
                        <a:rPr lang="kk-KZ" sz="1050">
                          <a:effectLst/>
                        </a:rPr>
                        <a:t>Мазмұны</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9120" marR="19120" marT="19120" marB="19120"/>
                </a:tc>
                <a:extLst>
                  <a:ext uri="{0D108BD9-81ED-4DB2-BD59-A6C34878D82A}">
                    <a16:rowId xmlns:a16="http://schemas.microsoft.com/office/drawing/2014/main" val="950285642"/>
                  </a:ext>
                </a:extLst>
              </a:tr>
              <a:tr h="1432557">
                <a:tc>
                  <a:txBody>
                    <a:bodyPr/>
                    <a:lstStyle/>
                    <a:p>
                      <a:pPr algn="just">
                        <a:lnSpc>
                          <a:spcPct val="107000"/>
                        </a:lnSpc>
                        <a:spcAft>
                          <a:spcPts val="0"/>
                        </a:spcAft>
                      </a:pPr>
                      <a:r>
                        <a:rPr lang="en-US" sz="1050" dirty="0">
                          <a:effectLst/>
                        </a:rPr>
                        <a:t>1. </a:t>
                      </a:r>
                      <a:r>
                        <a:rPr lang="kk-KZ" sz="1050" dirty="0">
                          <a:effectLst/>
                        </a:rPr>
                        <a:t>Шығып сөйлеу (</a:t>
                      </a:r>
                      <a:r>
                        <a:rPr lang="en-US" sz="1050" dirty="0" err="1">
                          <a:effectLst/>
                        </a:rPr>
                        <a:t>Вступление</a:t>
                      </a:r>
                      <a:r>
                        <a:rPr lang="kk-KZ" sz="1050" dirty="0">
                          <a:effectLst/>
                        </a:rPr>
                        <a:t>)</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9120" marR="19120" marT="19120" marB="19120"/>
                </a:tc>
                <a:tc>
                  <a:txBody>
                    <a:bodyPr/>
                    <a:lstStyle/>
                    <a:p>
                      <a:pPr algn="just">
                        <a:lnSpc>
                          <a:spcPct val="107000"/>
                        </a:lnSpc>
                        <a:spcAft>
                          <a:spcPts val="0"/>
                        </a:spcAft>
                      </a:pPr>
                      <a:r>
                        <a:rPr lang="kk-KZ" sz="1050">
                          <a:effectLst/>
                        </a:rPr>
                        <a:t>Топ қатысушыларымен танысу, сенім және өзін-өзі ашу атмосферасын құру, мақсатты қалыптастыру.</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9120" marR="19120" marT="19120" marB="19120"/>
                </a:tc>
                <a:tc>
                  <a:txBody>
                    <a:bodyPr/>
                    <a:lstStyle/>
                    <a:p>
                      <a:pPr algn="just">
                        <a:lnSpc>
                          <a:spcPct val="107000"/>
                        </a:lnSpc>
                        <a:spcAft>
                          <a:spcPts val="0"/>
                        </a:spcAft>
                      </a:pPr>
                      <a:r>
                        <a:rPr lang="kk-KZ" sz="1050">
                          <a:effectLst/>
                        </a:rPr>
                        <a:t>Әңгімелесу, пікір-талас, ойындар, мәселелі міндеттерді шешу. </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9120" marR="19120" marT="19120" marB="19120"/>
                </a:tc>
                <a:extLst>
                  <a:ext uri="{0D108BD9-81ED-4DB2-BD59-A6C34878D82A}">
                    <a16:rowId xmlns:a16="http://schemas.microsoft.com/office/drawing/2014/main" val="3009605194"/>
                  </a:ext>
                </a:extLst>
              </a:tr>
              <a:tr h="843190">
                <a:tc>
                  <a:txBody>
                    <a:bodyPr/>
                    <a:lstStyle/>
                    <a:p>
                      <a:pPr algn="just">
                        <a:lnSpc>
                          <a:spcPct val="107000"/>
                        </a:lnSpc>
                        <a:spcAft>
                          <a:spcPts val="0"/>
                        </a:spcAft>
                      </a:pPr>
                      <a:r>
                        <a:rPr lang="en-US" sz="1050">
                          <a:effectLst/>
                        </a:rPr>
                        <a:t>2. Теория</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9120" marR="19120" marT="19120" marB="19120"/>
                </a:tc>
                <a:tc>
                  <a:txBody>
                    <a:bodyPr/>
                    <a:lstStyle/>
                    <a:p>
                      <a:pPr indent="-3810" algn="just">
                        <a:lnSpc>
                          <a:spcPct val="107000"/>
                        </a:lnSpc>
                        <a:spcAft>
                          <a:spcPts val="0"/>
                        </a:spcAft>
                      </a:pPr>
                      <a:r>
                        <a:rPr lang="kk-KZ" sz="1050">
                          <a:effectLst/>
                        </a:rPr>
                        <a:t>Коммуникация теорияларының негіздерімен таныстыру.</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9120" marR="19120" marT="19120" marB="19120"/>
                </a:tc>
                <a:tc>
                  <a:txBody>
                    <a:bodyPr/>
                    <a:lstStyle/>
                    <a:p>
                      <a:pPr algn="just">
                        <a:lnSpc>
                          <a:spcPct val="107000"/>
                        </a:lnSpc>
                        <a:spcAft>
                          <a:spcPts val="0"/>
                        </a:spcAft>
                      </a:pPr>
                      <a:r>
                        <a:rPr lang="kk-KZ" sz="1050">
                          <a:effectLst/>
                        </a:rPr>
                        <a:t>Мини-дәріс, әңгімелесу, пікір-талас, жағдайды рөлдік ойнау. </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9120" marR="19120" marT="19120" marB="19120"/>
                </a:tc>
                <a:extLst>
                  <a:ext uri="{0D108BD9-81ED-4DB2-BD59-A6C34878D82A}">
                    <a16:rowId xmlns:a16="http://schemas.microsoft.com/office/drawing/2014/main" val="1531577794"/>
                  </a:ext>
                </a:extLst>
              </a:tr>
              <a:tr h="1236101">
                <a:tc>
                  <a:txBody>
                    <a:bodyPr/>
                    <a:lstStyle/>
                    <a:p>
                      <a:pPr algn="just">
                        <a:lnSpc>
                          <a:spcPct val="107000"/>
                        </a:lnSpc>
                        <a:spcAft>
                          <a:spcPts val="0"/>
                        </a:spcAft>
                      </a:pPr>
                      <a:r>
                        <a:rPr lang="en-US" sz="1050" dirty="0">
                          <a:effectLst/>
                        </a:rPr>
                        <a:t>3. </a:t>
                      </a:r>
                      <a:r>
                        <a:rPr lang="en-US" sz="1050" dirty="0" err="1">
                          <a:effectLst/>
                        </a:rPr>
                        <a:t>Рефлексия</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9120" marR="19120" marT="19120" marB="19120"/>
                </a:tc>
                <a:tc>
                  <a:txBody>
                    <a:bodyPr/>
                    <a:lstStyle/>
                    <a:p>
                      <a:pPr algn="just">
                        <a:lnSpc>
                          <a:spcPct val="107000"/>
                        </a:lnSpc>
                        <a:spcAft>
                          <a:spcPts val="0"/>
                        </a:spcAft>
                      </a:pPr>
                      <a:r>
                        <a:rPr lang="kk-KZ" sz="1050" dirty="0">
                          <a:effectLst/>
                        </a:rPr>
                        <a:t>Тренингке қатысушылардың конструктілер жүйесін және құндылықтарын анықтау.</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9120" marR="19120" marT="19120" marB="19120"/>
                </a:tc>
                <a:tc>
                  <a:txBody>
                    <a:bodyPr/>
                    <a:lstStyle/>
                    <a:p>
                      <a:pPr algn="just">
                        <a:lnSpc>
                          <a:spcPct val="107000"/>
                        </a:lnSpc>
                        <a:spcAft>
                          <a:spcPts val="0"/>
                        </a:spcAft>
                      </a:pPr>
                      <a:r>
                        <a:rPr lang="kk-KZ" sz="1050" dirty="0">
                          <a:effectLst/>
                        </a:rPr>
                        <a:t>Дұрыс коммуникацияға түсудегі мақсатын анықтау </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9120" marR="19120" marT="19120" marB="19120"/>
                </a:tc>
                <a:extLst>
                  <a:ext uri="{0D108BD9-81ED-4DB2-BD59-A6C34878D82A}">
                    <a16:rowId xmlns:a16="http://schemas.microsoft.com/office/drawing/2014/main" val="420897666"/>
                  </a:ext>
                </a:extLst>
              </a:tr>
              <a:tr h="2004235">
                <a:tc>
                  <a:txBody>
                    <a:bodyPr/>
                    <a:lstStyle/>
                    <a:p>
                      <a:pPr algn="just">
                        <a:lnSpc>
                          <a:spcPct val="107000"/>
                        </a:lnSpc>
                        <a:spcAft>
                          <a:spcPts val="0"/>
                        </a:spcAft>
                      </a:pPr>
                      <a:r>
                        <a:rPr lang="en-US" sz="1050">
                          <a:effectLst/>
                        </a:rPr>
                        <a:t>4. </a:t>
                      </a:r>
                      <a:r>
                        <a:rPr lang="kk-KZ" sz="1050">
                          <a:effectLst/>
                        </a:rPr>
                        <a:t>Мақсат құру</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9120" marR="19120" marT="19120" marB="19120"/>
                </a:tc>
                <a:tc>
                  <a:txBody>
                    <a:bodyPr/>
                    <a:lstStyle/>
                    <a:p>
                      <a:pPr algn="just">
                        <a:lnSpc>
                          <a:spcPct val="107000"/>
                        </a:lnSpc>
                        <a:spcAft>
                          <a:spcPts val="0"/>
                        </a:spcAft>
                      </a:pPr>
                      <a:r>
                        <a:rPr lang="kk-KZ" sz="1050">
                          <a:effectLst/>
                        </a:rPr>
                        <a:t>Коммуникацияны меңгере отырып, берілген рөлдер очеркін құру. </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9120" marR="19120" marT="19120" marB="19120"/>
                </a:tc>
                <a:tc>
                  <a:txBody>
                    <a:bodyPr/>
                    <a:lstStyle/>
                    <a:p>
                      <a:pPr algn="just">
                        <a:lnSpc>
                          <a:spcPct val="107000"/>
                        </a:lnSpc>
                        <a:spcAft>
                          <a:spcPts val="0"/>
                        </a:spcAft>
                      </a:pPr>
                      <a:r>
                        <a:rPr lang="kk-KZ" sz="1050" dirty="0">
                          <a:effectLst/>
                        </a:rPr>
                        <a:t>Қатысушылар үшін коммуникация конструктілердің индивидуалды жүйесін құру, берілетін рөлдердің очеркін жазу, рөлдік ойнау. </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9120" marR="19120" marT="19120" marB="19120"/>
                </a:tc>
                <a:extLst>
                  <a:ext uri="{0D108BD9-81ED-4DB2-BD59-A6C34878D82A}">
                    <a16:rowId xmlns:a16="http://schemas.microsoft.com/office/drawing/2014/main" val="2247646961"/>
                  </a:ext>
                </a:extLst>
              </a:tr>
            </a:tbl>
          </a:graphicData>
        </a:graphic>
      </p:graphicFrame>
    </p:spTree>
    <p:extLst>
      <p:ext uri="{BB962C8B-B14F-4D97-AF65-F5344CB8AC3E}">
        <p14:creationId xmlns:p14="http://schemas.microsoft.com/office/powerpoint/2010/main" val="4245968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4294967295"/>
            <p:extLst>
              <p:ext uri="{D42A27DB-BD31-4B8C-83A1-F6EECF244321}">
                <p14:modId xmlns:p14="http://schemas.microsoft.com/office/powerpoint/2010/main" val="673404168"/>
              </p:ext>
            </p:extLst>
          </p:nvPr>
        </p:nvGraphicFramePr>
        <p:xfrm>
          <a:off x="1514765" y="563419"/>
          <a:ext cx="8543635" cy="5781964"/>
        </p:xfrm>
        <a:graphic>
          <a:graphicData uri="http://schemas.openxmlformats.org/drawingml/2006/table">
            <a:tbl>
              <a:tblPr firstRow="1" firstCol="1" bandRow="1">
                <a:tableStyleId>{5C22544A-7EE6-4342-B048-85BDC9FD1C3A}</a:tableStyleId>
              </a:tblPr>
              <a:tblGrid>
                <a:gridCol w="3658845">
                  <a:extLst>
                    <a:ext uri="{9D8B030D-6E8A-4147-A177-3AD203B41FA5}">
                      <a16:colId xmlns:a16="http://schemas.microsoft.com/office/drawing/2014/main" val="4050870415"/>
                    </a:ext>
                  </a:extLst>
                </a:gridCol>
                <a:gridCol w="2540513">
                  <a:extLst>
                    <a:ext uri="{9D8B030D-6E8A-4147-A177-3AD203B41FA5}">
                      <a16:colId xmlns:a16="http://schemas.microsoft.com/office/drawing/2014/main" val="1132166083"/>
                    </a:ext>
                  </a:extLst>
                </a:gridCol>
                <a:gridCol w="2344277">
                  <a:extLst>
                    <a:ext uri="{9D8B030D-6E8A-4147-A177-3AD203B41FA5}">
                      <a16:colId xmlns:a16="http://schemas.microsoft.com/office/drawing/2014/main" val="3415858034"/>
                    </a:ext>
                  </a:extLst>
                </a:gridCol>
              </a:tblGrid>
              <a:tr h="1228131">
                <a:tc>
                  <a:txBody>
                    <a:bodyPr/>
                    <a:lstStyle/>
                    <a:p>
                      <a:pPr algn="just">
                        <a:lnSpc>
                          <a:spcPct val="107000"/>
                        </a:lnSpc>
                        <a:spcAft>
                          <a:spcPts val="0"/>
                        </a:spcAft>
                      </a:pPr>
                      <a:r>
                        <a:rPr lang="en-US" sz="1200">
                          <a:effectLst/>
                        </a:rPr>
                        <a:t>5. </a:t>
                      </a:r>
                      <a:r>
                        <a:rPr lang="kk-KZ" sz="1200">
                          <a:effectLst/>
                        </a:rPr>
                        <a:t>Қалыптастыру</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28575" marR="28575" marT="28575" marB="28575"/>
                </a:tc>
                <a:tc>
                  <a:txBody>
                    <a:bodyPr/>
                    <a:lstStyle/>
                    <a:p>
                      <a:pPr algn="just">
                        <a:lnSpc>
                          <a:spcPct val="107000"/>
                        </a:lnSpc>
                        <a:spcAft>
                          <a:spcPts val="0"/>
                        </a:spcAft>
                      </a:pPr>
                      <a:r>
                        <a:rPr lang="kk-KZ" sz="1200">
                          <a:effectLst/>
                        </a:rPr>
                        <a:t>Тұлғаның өзінің конструктілер жүйесін қайта мағыналау. </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28575" marR="28575" marT="28575" marB="28575"/>
                </a:tc>
                <a:tc>
                  <a:txBody>
                    <a:bodyPr/>
                    <a:lstStyle/>
                    <a:p>
                      <a:pPr algn="just">
                        <a:lnSpc>
                          <a:spcPct val="107000"/>
                        </a:lnSpc>
                        <a:spcAft>
                          <a:spcPts val="0"/>
                        </a:spcAft>
                      </a:pPr>
                      <a:r>
                        <a:rPr lang="kk-KZ" sz="1200">
                          <a:effectLst/>
                        </a:rPr>
                        <a:t>Өмірде берілген рөлдер очеркін ойнау. </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28575" marR="28575" marT="28575" marB="28575"/>
                </a:tc>
                <a:extLst>
                  <a:ext uri="{0D108BD9-81ED-4DB2-BD59-A6C34878D82A}">
                    <a16:rowId xmlns:a16="http://schemas.microsoft.com/office/drawing/2014/main" val="4243378042"/>
                  </a:ext>
                </a:extLst>
              </a:tr>
              <a:tr h="1228320">
                <a:tc>
                  <a:txBody>
                    <a:bodyPr/>
                    <a:lstStyle/>
                    <a:p>
                      <a:pPr algn="just">
                        <a:lnSpc>
                          <a:spcPct val="107000"/>
                        </a:lnSpc>
                        <a:spcAft>
                          <a:spcPts val="0"/>
                        </a:spcAft>
                      </a:pPr>
                      <a:r>
                        <a:rPr lang="en-US" sz="1200">
                          <a:effectLst/>
                        </a:rPr>
                        <a:t>6. </a:t>
                      </a:r>
                      <a:r>
                        <a:rPr lang="kk-KZ" sz="1200">
                          <a:effectLst/>
                        </a:rPr>
                        <a:t>Кері байланыс</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28575" marR="28575" marT="28575" marB="28575"/>
                </a:tc>
                <a:tc>
                  <a:txBody>
                    <a:bodyPr/>
                    <a:lstStyle/>
                    <a:p>
                      <a:pPr algn="just">
                        <a:lnSpc>
                          <a:spcPct val="107000"/>
                        </a:lnSpc>
                        <a:spcAft>
                          <a:spcPts val="0"/>
                        </a:spcAft>
                      </a:pPr>
                      <a:r>
                        <a:rPr lang="kk-KZ" sz="1200">
                          <a:effectLst/>
                        </a:rPr>
                        <a:t>Қайта мағыналау үрдісін бақылау және коррекциялау. </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28575" marR="28575" marT="28575" marB="28575"/>
                </a:tc>
                <a:tc>
                  <a:txBody>
                    <a:bodyPr/>
                    <a:lstStyle/>
                    <a:p>
                      <a:pPr algn="just">
                        <a:lnSpc>
                          <a:spcPct val="107000"/>
                        </a:lnSpc>
                        <a:spcAft>
                          <a:spcPts val="0"/>
                        </a:spcAft>
                      </a:pPr>
                      <a:r>
                        <a:rPr lang="kk-KZ" sz="1200">
                          <a:effectLst/>
                        </a:rPr>
                        <a:t>Талдау, жағдайды ойнау, пікір-талас.</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28575" marR="28575" marT="28575" marB="28575"/>
                </a:tc>
                <a:extLst>
                  <a:ext uri="{0D108BD9-81ED-4DB2-BD59-A6C34878D82A}">
                    <a16:rowId xmlns:a16="http://schemas.microsoft.com/office/drawing/2014/main" val="2254128730"/>
                  </a:ext>
                </a:extLst>
              </a:tr>
              <a:tr h="1228320">
                <a:tc>
                  <a:txBody>
                    <a:bodyPr/>
                    <a:lstStyle/>
                    <a:p>
                      <a:pPr algn="just">
                        <a:lnSpc>
                          <a:spcPct val="107000"/>
                        </a:lnSpc>
                        <a:spcAft>
                          <a:spcPts val="0"/>
                        </a:spcAft>
                      </a:pPr>
                      <a:r>
                        <a:rPr lang="en-US" sz="1200">
                          <a:effectLst/>
                        </a:rPr>
                        <a:t>7. </a:t>
                      </a:r>
                      <a:r>
                        <a:rPr lang="kk-KZ" sz="1200">
                          <a:effectLst/>
                        </a:rPr>
                        <a:t>Қалыптастыру</a:t>
                      </a:r>
                      <a:r>
                        <a:rPr lang="en-US" sz="1200">
                          <a:effectLst/>
                        </a:rPr>
                        <a:t>(</a:t>
                      </a:r>
                      <a:r>
                        <a:rPr lang="kk-KZ" sz="1200">
                          <a:effectLst/>
                        </a:rPr>
                        <a:t>жалғастыру</a:t>
                      </a:r>
                      <a:r>
                        <a:rPr lang="en-US" sz="1200">
                          <a:effectLst/>
                        </a:rPr>
                        <a:t>)</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28575" marR="28575" marT="28575" marB="28575"/>
                </a:tc>
                <a:tc>
                  <a:txBody>
                    <a:bodyPr/>
                    <a:lstStyle/>
                    <a:p>
                      <a:pPr algn="just">
                        <a:lnSpc>
                          <a:spcPct val="107000"/>
                        </a:lnSpc>
                        <a:spcAft>
                          <a:spcPts val="0"/>
                        </a:spcAft>
                      </a:pPr>
                      <a:r>
                        <a:rPr lang="kk-KZ" sz="1200">
                          <a:effectLst/>
                        </a:rPr>
                        <a:t>Тұлғаның өзінің конструктілер жүйесін қайта мағыналау </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28575" marR="28575" marT="28575" marB="28575"/>
                </a:tc>
                <a:tc>
                  <a:txBody>
                    <a:bodyPr/>
                    <a:lstStyle/>
                    <a:p>
                      <a:pPr algn="just">
                        <a:lnSpc>
                          <a:spcPct val="107000"/>
                        </a:lnSpc>
                        <a:spcAft>
                          <a:spcPts val="0"/>
                        </a:spcAft>
                      </a:pPr>
                      <a:r>
                        <a:rPr lang="kk-KZ" sz="1200">
                          <a:effectLst/>
                        </a:rPr>
                        <a:t>Өмірде берілген рөлдер очеркін ойнау. </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28575" marR="28575" marT="28575" marB="28575"/>
                </a:tc>
                <a:extLst>
                  <a:ext uri="{0D108BD9-81ED-4DB2-BD59-A6C34878D82A}">
                    <a16:rowId xmlns:a16="http://schemas.microsoft.com/office/drawing/2014/main" val="1977308208"/>
                  </a:ext>
                </a:extLst>
              </a:tr>
              <a:tr h="2097193">
                <a:tc>
                  <a:txBody>
                    <a:bodyPr/>
                    <a:lstStyle/>
                    <a:p>
                      <a:pPr algn="just">
                        <a:lnSpc>
                          <a:spcPct val="107000"/>
                        </a:lnSpc>
                        <a:spcAft>
                          <a:spcPts val="0"/>
                        </a:spcAft>
                      </a:pPr>
                      <a:r>
                        <a:rPr lang="kk-KZ" sz="1200">
                          <a:effectLst/>
                        </a:rPr>
                        <a:t>8</a:t>
                      </a:r>
                      <a:r>
                        <a:rPr lang="en-US" sz="1200">
                          <a:effectLst/>
                        </a:rPr>
                        <a:t>. </a:t>
                      </a:r>
                      <a:r>
                        <a:rPr lang="kk-KZ" sz="1200">
                          <a:effectLst/>
                        </a:rPr>
                        <a:t>Кері байланыс және </a:t>
                      </a:r>
                      <a:r>
                        <a:rPr lang="en-US" sz="1200">
                          <a:effectLst/>
                        </a:rPr>
                        <a:t>диагностика</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28575" marR="28575" marT="28575" marB="28575"/>
                </a:tc>
                <a:tc>
                  <a:txBody>
                    <a:bodyPr/>
                    <a:lstStyle/>
                    <a:p>
                      <a:pPr algn="just">
                        <a:lnSpc>
                          <a:spcPct val="107000"/>
                        </a:lnSpc>
                        <a:spcAft>
                          <a:spcPts val="0"/>
                        </a:spcAft>
                      </a:pPr>
                      <a:r>
                        <a:rPr lang="kk-KZ" sz="1200">
                          <a:effectLst/>
                        </a:rPr>
                        <a:t>Бағдарламаға қатысушылардың конструктілер және құндылықтар жүйесіндегі өзгерістерді талдау. </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28575" marR="28575" marT="28575" marB="28575"/>
                </a:tc>
                <a:tc>
                  <a:txBody>
                    <a:bodyPr/>
                    <a:lstStyle/>
                    <a:p>
                      <a:pPr>
                        <a:lnSpc>
                          <a:spcPct val="107000"/>
                        </a:lnSpc>
                      </a:pPr>
                      <a:endParaRPr lang="ru-RU" sz="1100" dirty="0">
                        <a:effectLst/>
                        <a:latin typeface="Calibri" panose="020F0502020204030204" pitchFamily="34" charset="0"/>
                        <a:cs typeface="Times New Roman" panose="02020603050405020304" pitchFamily="18" charset="0"/>
                      </a:endParaRPr>
                    </a:p>
                  </a:txBody>
                  <a:tcPr marL="28575" marR="28575" marT="28575" marB="28575"/>
                </a:tc>
                <a:extLst>
                  <a:ext uri="{0D108BD9-81ED-4DB2-BD59-A6C34878D82A}">
                    <a16:rowId xmlns:a16="http://schemas.microsoft.com/office/drawing/2014/main" val="335622985"/>
                  </a:ext>
                </a:extLst>
              </a:tr>
            </a:tbl>
          </a:graphicData>
        </a:graphic>
      </p:graphicFrame>
    </p:spTree>
    <p:extLst>
      <p:ext uri="{BB962C8B-B14F-4D97-AF65-F5344CB8AC3E}">
        <p14:creationId xmlns:p14="http://schemas.microsoft.com/office/powerpoint/2010/main" val="28194360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10000" y="447188"/>
            <a:ext cx="11224982" cy="970450"/>
          </a:xfrm>
        </p:spPr>
        <p:txBody>
          <a:bodyPr/>
          <a:lstStyle/>
          <a:p>
            <a:r>
              <a:rPr lang="kk-KZ" dirty="0"/>
              <a:t>Тренингтік сабақтың базалық құрылымы</a:t>
            </a:r>
            <a:r>
              <a:rPr lang="kk-KZ" dirty="0" smtClean="0"/>
              <a:t>:</a:t>
            </a:r>
            <a:endParaRPr lang="ru-RU" dirty="0"/>
          </a:p>
        </p:txBody>
      </p:sp>
      <p:graphicFrame>
        <p:nvGraphicFramePr>
          <p:cNvPr id="5" name="Объект 4"/>
          <p:cNvGraphicFramePr>
            <a:graphicFrameLocks noGrp="1"/>
          </p:cNvGraphicFramePr>
          <p:nvPr>
            <p:ph idx="1"/>
            <p:extLst>
              <p:ext uri="{D42A27DB-BD31-4B8C-83A1-F6EECF244321}">
                <p14:modId xmlns:p14="http://schemas.microsoft.com/office/powerpoint/2010/main" val="2073143027"/>
              </p:ext>
            </p:extLst>
          </p:nvPr>
        </p:nvGraphicFramePr>
        <p:xfrm>
          <a:off x="818712" y="2222287"/>
          <a:ext cx="10554574" cy="36365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09993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t> </a:t>
            </a:r>
            <a:r>
              <a:rPr lang="kk-KZ" i="1" dirty="0"/>
              <a:t>Сәлемдесу және қоштасу ритуалдары</a:t>
            </a:r>
            <a:endParaRPr lang="ru-RU" dirty="0"/>
          </a:p>
        </p:txBody>
      </p:sp>
      <p:sp>
        <p:nvSpPr>
          <p:cNvPr id="3" name="Объект 2"/>
          <p:cNvSpPr>
            <a:spLocks noGrp="1"/>
          </p:cNvSpPr>
          <p:nvPr>
            <p:ph idx="1"/>
          </p:nvPr>
        </p:nvSpPr>
        <p:spPr/>
        <p:txBody>
          <a:bodyPr>
            <a:normAutofit/>
          </a:bodyPr>
          <a:lstStyle/>
          <a:p>
            <a:r>
              <a:rPr lang="kk-KZ" sz="2800" dirty="0" smtClean="0"/>
              <a:t> </a:t>
            </a:r>
            <a:r>
              <a:rPr lang="kk-KZ" sz="2800" b="1" i="1" dirty="0"/>
              <a:t>Сәлемдесу және қоштасу ритуалдары</a:t>
            </a:r>
            <a:r>
              <a:rPr lang="kk-KZ" sz="2800" dirty="0"/>
              <a:t> – бұл тренингтік сабаққа есікті ашу (икемдеу) және оны соңында жабу. Ритуалдар – қатысушылардың ортақтығын, олардың «Мен сезімін» құру және қолдану болып табылады. Ритуалдар мүмкіндігінше сол топпен өңделу керек. </a:t>
            </a:r>
            <a:endParaRPr lang="ru-RU" sz="2800" dirty="0"/>
          </a:p>
        </p:txBody>
      </p:sp>
    </p:spTree>
    <p:extLst>
      <p:ext uri="{BB962C8B-B14F-4D97-AF65-F5344CB8AC3E}">
        <p14:creationId xmlns:p14="http://schemas.microsoft.com/office/powerpoint/2010/main" val="39870844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sz="4000" dirty="0" smtClean="0"/>
              <a:t> </a:t>
            </a:r>
            <a:r>
              <a:rPr lang="kk-KZ" sz="4000" i="1" dirty="0"/>
              <a:t>Разминка</a:t>
            </a:r>
            <a:r>
              <a:rPr lang="kk-KZ" sz="4000" dirty="0"/>
              <a:t> </a:t>
            </a:r>
            <a:endParaRPr lang="ru-RU" sz="4000" dirty="0"/>
          </a:p>
        </p:txBody>
      </p:sp>
      <p:sp>
        <p:nvSpPr>
          <p:cNvPr id="3" name="Объект 2"/>
          <p:cNvSpPr>
            <a:spLocks noGrp="1"/>
          </p:cNvSpPr>
          <p:nvPr>
            <p:ph idx="1"/>
          </p:nvPr>
        </p:nvSpPr>
        <p:spPr>
          <a:xfrm>
            <a:off x="4800215" y="242888"/>
            <a:ext cx="6920730" cy="6000894"/>
          </a:xfrm>
        </p:spPr>
        <p:txBody>
          <a:bodyPr>
            <a:normAutofit/>
          </a:bodyPr>
          <a:lstStyle/>
          <a:p>
            <a:r>
              <a:rPr lang="kk-KZ" b="1" i="1" dirty="0"/>
              <a:t>Разминка</a:t>
            </a:r>
            <a:r>
              <a:rPr lang="kk-KZ" dirty="0"/>
              <a:t> бұл қатысушылардың эмоционалды күйіне, олардың белсенділік деңгейіне әсер ету тәсілі, өнімді топтық іс-әрекетке икемдеу қызметін атқарады. Разминка сабақтың басында ғана емес, егер психолог қатысушылардың өзекті эмоционалды күйін өзгерту керектігін байқаса, сонымен қатар жеке жаттығулардың арасында да орындалады. Разминка жаттығулары топтың өзекті күйін және алда тұрған іс-әрекеттің міндетін ескере отырып таңдалынады. Белгілі бір белгіленген жаттығулар қатысушыларды белсендендіруге, олардың көңіл күйін көтеруге, ал енді біреулері керісінше эмоционалды шамадан тыс қозуды шығаруға мүмкіндік береді. Егер қатысушылардың өзекті күйі сабақтың міндетіне сәйкес келсе, тақырыптық разминкаларды жүргізуге болады: олар психофизиологиялық және эмоционалды икемделумен қатар сабақтың тақырыбына кіріспе рөлін орындайды. </a:t>
            </a:r>
            <a:endParaRPr lang="ru-RU" dirty="0"/>
          </a:p>
        </p:txBody>
      </p:sp>
      <p:sp>
        <p:nvSpPr>
          <p:cNvPr id="4" name="Текст 3"/>
          <p:cNvSpPr>
            <a:spLocks noGrp="1"/>
          </p:cNvSpPr>
          <p:nvPr>
            <p:ph type="body" sz="half" idx="2"/>
          </p:nvPr>
        </p:nvSpPr>
        <p:spPr/>
        <p:txBody>
          <a:bodyPr/>
          <a:lstStyle/>
          <a:p>
            <a:endParaRPr lang="ru-RU" dirty="0"/>
          </a:p>
        </p:txBody>
      </p:sp>
    </p:spTree>
    <p:extLst>
      <p:ext uri="{BB962C8B-B14F-4D97-AF65-F5344CB8AC3E}">
        <p14:creationId xmlns:p14="http://schemas.microsoft.com/office/powerpoint/2010/main" val="22495149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t>Рефлексия </a:t>
            </a:r>
            <a:endParaRPr lang="ru-RU" dirty="0"/>
          </a:p>
        </p:txBody>
      </p:sp>
      <p:sp>
        <p:nvSpPr>
          <p:cNvPr id="3" name="Объект 2"/>
          <p:cNvSpPr>
            <a:spLocks noGrp="1"/>
          </p:cNvSpPr>
          <p:nvPr>
            <p:ph idx="1"/>
          </p:nvPr>
        </p:nvSpPr>
        <p:spPr/>
        <p:txBody>
          <a:bodyPr/>
          <a:lstStyle/>
          <a:p>
            <a:r>
              <a:rPr lang="kk-KZ" b="1" dirty="0" smtClean="0"/>
              <a:t>Рефлексия</a:t>
            </a:r>
            <a:r>
              <a:rPr lang="kk-KZ" dirty="0" smtClean="0"/>
              <a:t> </a:t>
            </a:r>
            <a:r>
              <a:rPr lang="kk-KZ" dirty="0"/>
              <a:t>сабақты ретроспективті бағалаудың екі аспекісін көрсетеді: эмоционалды (ұнады – ұнаған жоқ, жақсы болды – жақсы болған жоқ және неге) және мағыналық (неге бұл маңызды, неге біз мұны жасадық). </a:t>
            </a:r>
            <a:r>
              <a:rPr lang="kk-KZ" i="1" dirty="0"/>
              <a:t>Өткен сабақты рефлексиялауда</a:t>
            </a:r>
            <a:r>
              <a:rPr lang="kk-KZ" dirty="0"/>
              <a:t> қатысушылар соңғы рет немен айналысқанын еске түсіреді, әсіресе не есте сақталды, не істеді. 6. </a:t>
            </a:r>
            <a:r>
              <a:rPr lang="kk-KZ" i="1" dirty="0"/>
              <a:t>Қазір ғана өткен сабақты рефлексиялау</a:t>
            </a:r>
            <a:r>
              <a:rPr lang="kk-KZ" dirty="0"/>
              <a:t> қатысушылар бұл не үшін қажет, өмірде бұл қалай көмектесуі мүмкін деген сұрақтарға жауап береді, бір-бірімен және жетекшімен эмоционалды байланыс орнатады. Рефлексия мынандай сұраққа негізделмеуі керек: «Сабақ сендерге ұнады ма? Қандай сезім сендерде </a:t>
            </a:r>
            <a:r>
              <a:rPr lang="kk-KZ" dirty="0" smtClean="0"/>
              <a:t>пайда болды?».</a:t>
            </a:r>
            <a:endParaRPr lang="ru-RU" dirty="0"/>
          </a:p>
          <a:p>
            <a:endParaRPr lang="ru-RU" dirty="0"/>
          </a:p>
        </p:txBody>
      </p:sp>
    </p:spTree>
    <p:extLst>
      <p:ext uri="{BB962C8B-B14F-4D97-AF65-F5344CB8AC3E}">
        <p14:creationId xmlns:p14="http://schemas.microsoft.com/office/powerpoint/2010/main" val="375484133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Цитаты">
  <a:themeElements>
    <a:clrScheme name="Цитаты">
      <a:dk1>
        <a:sysClr val="windowText" lastClr="000000"/>
      </a:dk1>
      <a:lt1>
        <a:sysClr val="window" lastClr="FFFFFF"/>
      </a:lt1>
      <a:dk2>
        <a:srgbClr val="212121"/>
      </a:dk2>
      <a:lt2>
        <a:srgbClr val="636363"/>
      </a:lt2>
      <a:accent1>
        <a:srgbClr val="8664B0"/>
      </a:accent1>
      <a:accent2>
        <a:srgbClr val="D75BCD"/>
      </a:accent2>
      <a:accent3>
        <a:srgbClr val="E54D86"/>
      </a:accent3>
      <a:accent4>
        <a:srgbClr val="DE4547"/>
      </a:accent4>
      <a:accent5>
        <a:srgbClr val="F16E40"/>
      </a:accent5>
      <a:accent6>
        <a:srgbClr val="EB9C5A"/>
      </a:accent6>
      <a:hlink>
        <a:srgbClr val="8F8F8F"/>
      </a:hlink>
      <a:folHlink>
        <a:srgbClr val="A5A5A5"/>
      </a:folHlink>
    </a:clrScheme>
    <a:fontScheme name="Цитаты">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Цитаты">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7AF46513-5B0D-4B03-9323-32F3F0BFC9D6}"/>
    </a:ext>
  </a:extLst>
</a:theme>
</file>

<file path=docProps/app.xml><?xml version="1.0" encoding="utf-8"?>
<Properties xmlns="http://schemas.openxmlformats.org/officeDocument/2006/extended-properties" xmlns:vt="http://schemas.openxmlformats.org/officeDocument/2006/docPropsVTypes">
  <Template>TM03457503[[fn=Цитаты]]</Template>
  <TotalTime>19</TotalTime>
  <Words>900</Words>
  <Application>Microsoft Office PowerPoint</Application>
  <PresentationFormat>Широкоэкранный</PresentationFormat>
  <Paragraphs>66</Paragraphs>
  <Slides>12</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12</vt:i4>
      </vt:variant>
    </vt:vector>
  </HeadingPairs>
  <TitlesOfParts>
    <vt:vector size="17" baseType="lpstr">
      <vt:lpstr>Calibri</vt:lpstr>
      <vt:lpstr>Century Gothic</vt:lpstr>
      <vt:lpstr>Times New Roman</vt:lpstr>
      <vt:lpstr>Wingdings 2</vt:lpstr>
      <vt:lpstr>Цитаты</vt:lpstr>
      <vt:lpstr>Коммуникативті шеберліктер тренингі</vt:lpstr>
      <vt:lpstr>Негізгі сұрақтар: </vt:lpstr>
      <vt:lpstr>Презентация PowerPoint</vt:lpstr>
      <vt:lpstr>Коммуникативтік тренинг бағдарламасының құрылымы </vt:lpstr>
      <vt:lpstr>Презентация PowerPoint</vt:lpstr>
      <vt:lpstr>Тренингтік сабақтың базалық құрылымы:</vt:lpstr>
      <vt:lpstr> Сәлемдесу және қоштасу ритуалдары</vt:lpstr>
      <vt:lpstr> Разминка </vt:lpstr>
      <vt:lpstr>Рефлексия </vt:lpstr>
      <vt:lpstr> Ағымдағы сабақ тақырыбына кіріспе</vt:lpstr>
      <vt:lpstr>Презентация PowerPoint</vt:lpstr>
      <vt:lpstr>Оқу әдебиеттер:</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Коммуникативті шеберліктер тренингі</dc:title>
  <dc:creator>Әділетқызы Аружан</dc:creator>
  <cp:lastModifiedBy>Әділетқызы Аружан</cp:lastModifiedBy>
  <cp:revision>3</cp:revision>
  <dcterms:created xsi:type="dcterms:W3CDTF">2020-12-23T00:28:50Z</dcterms:created>
  <dcterms:modified xsi:type="dcterms:W3CDTF">2020-12-23T00:48:40Z</dcterms:modified>
</cp:coreProperties>
</file>